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9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10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974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91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80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7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44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33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24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535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D158-3186-4DFC-B0B4-B608E22A049D}" type="datetimeFigureOut">
              <a:rPr lang="hu-HU" smtClean="0"/>
              <a:t>2013.04.22.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E885-2A33-4EFE-8A23-0AA898D3BD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5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539552" y="2924944"/>
            <a:ext cx="8324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Osztóművek, véghajtások </a:t>
            </a:r>
          </a:p>
        </p:txBody>
      </p:sp>
    </p:spTree>
    <p:extLst>
      <p:ext uri="{BB962C8B-B14F-4D97-AF65-F5344CB8AC3E}">
        <p14:creationId xmlns:p14="http://schemas.microsoft.com/office/powerpoint/2010/main" val="37687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34076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tengelykapcsoló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legfontosabb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ház,az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töltő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folyadék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furatos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lemezek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radiális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irányban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felhasított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lemezek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bordázatához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bordázatához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csatlakoznak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332656"/>
            <a:ext cx="538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tengelykapcsoló felépítése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48660"/>
            <a:ext cx="3456384" cy="343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654055" y="6237312"/>
            <a:ext cx="169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hu-HU" sz="1200" dirty="0">
                <a:latin typeface="Times New Roman" pitchFamily="18" charset="0"/>
                <a:cs typeface="Times New Roman" pitchFamily="18" charset="0"/>
              </a:rPr>
              <a:t> tengelykapcsoló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8167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206084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Abban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esetben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mikor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tengelyeken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lévő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fordulatszáma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nincs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lényeges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különbség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közöttük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lévő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töltőfolyadék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nyírófeszültségét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legyőzve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egymáshoz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képest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elforognak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Abban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esetben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mikor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közötti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fordulatszám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különbség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lamellák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közötti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töltőfolyadékban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ébredő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nyíró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feszültség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kerületi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sebesség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különbséggel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arányosan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megnövekszik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arányossági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tényező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adott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töltőfolyadék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kinematikai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viszkozitása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60648"/>
            <a:ext cx="5142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tengelykapcsoló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működése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57998" y="2348880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differenciálművet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állandó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fogaskerék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módosítást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csigahajtóművet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szokták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véghajtásnak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nevezni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véghajtásnak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nevezik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nehéz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tehergépjárművek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vontatók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futóművénél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beépített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oldalhajtóműveket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is.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véghajtásokat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homlokkerékpár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kúpkerék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tányérkerék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kapcsolat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ritkábban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csiga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csigakerék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kapcsolattal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oldják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meg.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332656"/>
            <a:ext cx="2316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 véghajtások </a:t>
            </a:r>
          </a:p>
        </p:txBody>
      </p:sp>
    </p:spTree>
    <p:extLst>
      <p:ext uri="{BB962C8B-B14F-4D97-AF65-F5344CB8AC3E}">
        <p14:creationId xmlns:p14="http://schemas.microsoft.com/office/powerpoint/2010/main" val="257000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1340768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véghajtásokat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szokták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hajtóműveknek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nevezni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többségében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alkalmazzák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motor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főtengelye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hossztengelyébe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azzal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párhuzamos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ezekben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esetekben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hossztengely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irányú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kardántengelyre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merőleges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irányban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továbbítja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nyomatékot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63" y="2818096"/>
            <a:ext cx="1728192" cy="33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843808" y="6290239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egybe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épített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véghajtás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287070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úpkerekes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véghajtás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8414" y="1284298"/>
            <a:ext cx="8303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Homlokkerekes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véghajtóműveket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abban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főtengelye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gépkocsi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tengelyeivel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párhuzamos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homlok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fogaskerékpár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többnyire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ferde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készül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nagyobb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kapcsolási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számával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egyenletesebb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átvitelt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zajú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működést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biztosít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07904" y="6226279"/>
            <a:ext cx="17828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Homlokkerekes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véghajtás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260648"/>
            <a:ext cx="3898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Homlokkerekes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véghajtás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70" y="2585011"/>
            <a:ext cx="1789077" cy="336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9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14" y="1628800"/>
            <a:ext cx="1872208" cy="36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77619" y="260648"/>
            <a:ext cx="4733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Csiga-csigakerekes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véghajtómű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58386" y="5666764"/>
            <a:ext cx="2143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Csiga-csigakerekes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véghajtómű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2853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Haránthajtóművek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1196752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legtöbb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motort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úgy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helyezik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főtengelye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merőleges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Ezért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előtt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90˚-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fordítani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szolgálnak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haránthajtóművek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melyeket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többnyire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egybeépítenek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differenciálművekkel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3212976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haránthajtóműveknél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gyakran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tányérkerekeket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járásuk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zajtalanabb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kapcsolószámuk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nagyobb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ezzel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azonos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átvitele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igénybevétele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kisebb,mint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egyenes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kúpkerekeké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További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előnyük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legkisebb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fogszáma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négy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lehet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tányérkerékpárral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módosítások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=7÷7,5,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megvalósíthatók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fokozatban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313781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kitérő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átvinni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hiperbolikus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kúpkerék-tányérkerék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kapcsolatot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Gépjárműveknél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előnyös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ha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kardántengely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alacsonyan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helyezkedik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ezáltal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csökkenthető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ezzel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teljes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magassága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hiperbolikus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fogaskerekeknek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szokták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nevezni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63788" y="5949280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Egymásra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merőleges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kitérő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közötti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hajtás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hipoid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kúpkerekekkel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059340"/>
            <a:ext cx="3744416" cy="269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179512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iperbolikus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kúpkerék-tányérkerék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kapcsolat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4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04664"/>
            <a:ext cx="862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Hipoid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haránthajtóműves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843807" y="5679590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Hipoid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haránthajtóműves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11" y="1789867"/>
            <a:ext cx="6044705" cy="357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84594" y="1063677"/>
            <a:ext cx="8422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Személygépkocsiknál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is, 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különösen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tehergépjárműveknél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tengelyhidas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hajtásoknál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haránthajtóműként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gyakran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csigahajtóműveket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csigahajtóművek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lassító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módosítást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biztosítanak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járásuk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zajtalan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kardántengely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egészen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mélyen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vezethető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elsősorban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személygépkocsiknál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kifejezetten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előnyös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332656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sigás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haránthajtóműves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meghajtás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61" y="2541005"/>
            <a:ext cx="4834595" cy="174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323459" y="45091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tengelyhidas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tehergépjármű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csigás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haránthajtóműves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meghajtás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5157192"/>
            <a:ext cx="84110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csigahajtóművek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drágábbak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hatásfokuk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rosszabb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mint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homlokkerekes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fogazású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haránthajtóművek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csigahajtóműnek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motorfék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üzemben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működnie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csigás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lehet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önzáró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emelkedési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szögének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35÷45°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lennie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megfelelő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nyomatékátadás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miatt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gyakran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hat,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bekezdésű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lehet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85665" y="119675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kanyarban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már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megismert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okokból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haladó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utat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tesznek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meg, mint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íven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haladó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ezért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párok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terepjáróknál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differenciálzárral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ellátott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differenciálműveket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építenek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60648"/>
            <a:ext cx="3531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Fogaskerekes osztómű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77" y="2120082"/>
            <a:ext cx="443530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176129" y="528683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Háromtengelyes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összkerékhajtású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gépjármű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kétfokozatú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osztóműve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060" y="5949280"/>
            <a:ext cx="831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megoldásnál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körmös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kapcsoló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segítségével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kikapcsolható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6062" y="119675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Olyan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járműveknél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elsősorban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nehéz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tehergépkocsiknál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autóbuszoknál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véghajtóműnek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áttételt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biztosítani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differenciálmű-ház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meghajtása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kétfokozatú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haránthajtóművel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történik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93" y="2123918"/>
            <a:ext cx="1782673" cy="346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1520" y="2721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Kétfokozatú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haránthajtómű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509008" y="5733256"/>
            <a:ext cx="1879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Kétfokozatú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haránthajtómű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55576" y="191683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Nehéz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gépjárműveknél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vontatóknál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ahol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különösen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nyomatékokat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átvinni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egyre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gyakrabban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viszik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utolsó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nyomatéknövelést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célból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vége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hanem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lassító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módosítást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biztosító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oldalhajtóművön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keresztül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csatlakozik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jármű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kerekéhez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Ezzel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megoldással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differenciálművet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féltengelyeket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jelentősen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tehermentesíteni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lehet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ezek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egyes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szerkezeti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részei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lényegesen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kisebb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méretűek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lehetnek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332656"/>
            <a:ext cx="5814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Homlok-fogaskerékpáros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484784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legegyszerűbb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szerkezeti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megoldásnál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homlok-fogaskerékpárból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álló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oldalhajtóműveket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elhelyezése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céljából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végén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fogaskerék-szekrények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kialakítva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47" y="3068960"/>
            <a:ext cx="521806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3089380" y="5858024"/>
            <a:ext cx="2605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Homlok-fogaskerékpáros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6744" y="1412776"/>
            <a:ext cx="8541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nehéz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gépjárműveknél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szívesen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oldalhajtóművet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méretei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ellenére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fokozatban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módosítást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biztosít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miközben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hátsóhíd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vonala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törik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meg.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6744" y="260648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olygóműves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48" y="2370386"/>
            <a:ext cx="5604921" cy="24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764544" y="4820169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koszorúkerék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rögzített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6744" y="5325308"/>
            <a:ext cx="837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á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brán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látható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oldalhajtóműnél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napkerekeket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hajtják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amelyek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elhelyezett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álló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koszorúkeréken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legördülésre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kényszerítik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bolygókeréktartó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keresztül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lassító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módosítással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7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3683" y="119675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előzőhöz hasonló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megoldású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kinematikai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vázlata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látható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ábrán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melynél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szintén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szerelt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adják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hídhoz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rögzített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konstrukciónál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tartókarja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pedig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koszorúkerékkel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forognak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együtt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39" y="2924944"/>
            <a:ext cx="553142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93937" y="5650515"/>
            <a:ext cx="3942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oldalhajtómű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bolygókerék-hajtókar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rögzített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6940" y="1340768"/>
            <a:ext cx="8573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felől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érkező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keresztül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napkerékre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jut.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keresztül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kerékagyat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melyben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csapágyazva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miközben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legördülnek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tengelyhídhoz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rögzített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napkeréken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létrehozott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módosítás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6940" y="332656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178718" y="6084676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Kúpkerekes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oldalhajtómű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7" y="2541097"/>
            <a:ext cx="369269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8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2221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Tengelyhidak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6035" y="112474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Gépjárműveknél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kerékfelfüggesztés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alkalmazása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differenciálmű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csapágyazásai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kerülnek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beépítésre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azzal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együtt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szerkezeti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egységet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alkotnak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Ennek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megfelelően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középső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úgy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kialakítva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ahhoz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csatlakoztatható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legyen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viszonylag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nagyobb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méretű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differenciálmű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28" y="3142901"/>
            <a:ext cx="55219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17524" y="5547972"/>
            <a:ext cx="2012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Tengelyhíd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differenciálművel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99372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 </a:t>
            </a:r>
            <a:endParaRPr lang="hu-HU" dirty="0"/>
          </a:p>
          <a:p>
            <a:pPr marL="285750" indent="-285750" algn="just">
              <a:buFontTx/>
              <a:buChar char="-"/>
            </a:pPr>
            <a:r>
              <a:rPr lang="en-US" dirty="0" err="1" smtClean="0"/>
              <a:t>Nehéz</a:t>
            </a:r>
            <a:r>
              <a:rPr lang="en-US" dirty="0" smtClean="0"/>
              <a:t> </a:t>
            </a:r>
            <a:r>
              <a:rPr lang="en-US" dirty="0" err="1"/>
              <a:t>tehergépjárművek</a:t>
            </a:r>
            <a:r>
              <a:rPr lang="en-US" dirty="0"/>
              <a:t>, </a:t>
            </a:r>
            <a:r>
              <a:rPr lang="en-US" dirty="0" err="1"/>
              <a:t>vontatók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autóbuszok</a:t>
            </a:r>
            <a:r>
              <a:rPr lang="en-US" dirty="0"/>
              <a:t> </a:t>
            </a:r>
            <a:r>
              <a:rPr lang="en-US" dirty="0" err="1"/>
              <a:t>tengelyhídjai</a:t>
            </a:r>
            <a:r>
              <a:rPr lang="en-US" dirty="0"/>
              <a:t> </a:t>
            </a:r>
            <a:r>
              <a:rPr lang="en-US" dirty="0" err="1"/>
              <a:t>sajtolt</a:t>
            </a:r>
            <a:r>
              <a:rPr lang="en-US" dirty="0"/>
              <a:t> </a:t>
            </a:r>
            <a:r>
              <a:rPr lang="en-US" dirty="0" err="1" smtClean="0"/>
              <a:t>acéllemezből</a:t>
            </a:r>
            <a:r>
              <a:rPr lang="en-US" dirty="0" smtClean="0"/>
              <a:t> </a:t>
            </a:r>
            <a:r>
              <a:rPr lang="en-US" dirty="0" err="1"/>
              <a:t>készülnek</a:t>
            </a:r>
            <a:r>
              <a:rPr lang="en-US" dirty="0"/>
              <a:t>. A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darabból</a:t>
            </a:r>
            <a:r>
              <a:rPr lang="en-US" dirty="0"/>
              <a:t> </a:t>
            </a:r>
            <a:r>
              <a:rPr lang="en-US" dirty="0" err="1"/>
              <a:t>sajtolt</a:t>
            </a:r>
            <a:r>
              <a:rPr lang="en-US" dirty="0"/>
              <a:t> </a:t>
            </a:r>
            <a:r>
              <a:rPr lang="en-US" dirty="0" err="1"/>
              <a:t>acélhíd</a:t>
            </a:r>
            <a:r>
              <a:rPr lang="en-US" dirty="0"/>
              <a:t> </a:t>
            </a:r>
            <a:r>
              <a:rPr lang="en-US" dirty="0" err="1"/>
              <a:t>hegesztett</a:t>
            </a:r>
            <a:r>
              <a:rPr lang="en-US" dirty="0"/>
              <a:t> </a:t>
            </a:r>
            <a:r>
              <a:rPr lang="en-US" dirty="0" err="1" smtClean="0"/>
              <a:t>acélszerkezet</a:t>
            </a:r>
            <a:r>
              <a:rPr lang="en-US" dirty="0"/>
              <a:t>. A </a:t>
            </a:r>
            <a:r>
              <a:rPr lang="en-US" dirty="0" err="1"/>
              <a:t>hídházra</a:t>
            </a:r>
            <a:r>
              <a:rPr lang="en-US" dirty="0"/>
              <a:t> </a:t>
            </a:r>
            <a:r>
              <a:rPr lang="en-US" dirty="0" err="1"/>
              <a:t>vannak</a:t>
            </a:r>
            <a:r>
              <a:rPr lang="en-US" dirty="0"/>
              <a:t> </a:t>
            </a:r>
            <a:r>
              <a:rPr lang="en-US" dirty="0" err="1"/>
              <a:t>hegesztve</a:t>
            </a:r>
            <a:r>
              <a:rPr lang="en-US" dirty="0"/>
              <a:t> a </a:t>
            </a:r>
            <a:r>
              <a:rPr lang="en-US" dirty="0" err="1"/>
              <a:t>rugótartó</a:t>
            </a:r>
            <a:r>
              <a:rPr lang="en-US" dirty="0"/>
              <a:t> </a:t>
            </a:r>
            <a:r>
              <a:rPr lang="en-US" dirty="0" err="1"/>
              <a:t>párnalemezek</a:t>
            </a:r>
            <a:r>
              <a:rPr lang="en-US" dirty="0"/>
              <a:t>, </a:t>
            </a:r>
            <a:r>
              <a:rPr lang="en-US" dirty="0" err="1"/>
              <a:t>valamint</a:t>
            </a:r>
            <a:r>
              <a:rPr lang="en-US" dirty="0"/>
              <a:t> a </a:t>
            </a:r>
            <a:r>
              <a:rPr lang="en-US" dirty="0" err="1"/>
              <a:t>híd</a:t>
            </a:r>
            <a:r>
              <a:rPr lang="en-US" dirty="0"/>
              <a:t> </a:t>
            </a:r>
            <a:r>
              <a:rPr lang="en-US" dirty="0" err="1"/>
              <a:t>alvázhoz</a:t>
            </a:r>
            <a:r>
              <a:rPr lang="en-US" dirty="0"/>
              <a:t> </a:t>
            </a:r>
            <a:r>
              <a:rPr lang="en-US" dirty="0" err="1"/>
              <a:t>történő</a:t>
            </a:r>
            <a:r>
              <a:rPr lang="en-US" dirty="0"/>
              <a:t> </a:t>
            </a:r>
            <a:r>
              <a:rPr lang="en-US" dirty="0" err="1"/>
              <a:t>rögzítésére</a:t>
            </a:r>
            <a:r>
              <a:rPr lang="en-US" dirty="0"/>
              <a:t> </a:t>
            </a:r>
            <a:r>
              <a:rPr lang="en-US" dirty="0" err="1"/>
              <a:t>szolgáló</a:t>
            </a:r>
            <a:r>
              <a:rPr lang="en-US" dirty="0"/>
              <a:t> </a:t>
            </a:r>
            <a:r>
              <a:rPr lang="en-US" dirty="0" err="1" smtClean="0"/>
              <a:t>konzolok</a:t>
            </a:r>
            <a:r>
              <a:rPr lang="hu-HU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/>
              <a:t>A </a:t>
            </a:r>
            <a:r>
              <a:rPr lang="en-US" dirty="0" err="1"/>
              <a:t>tengelyhidak</a:t>
            </a:r>
            <a:r>
              <a:rPr lang="en-US" dirty="0"/>
              <a:t> a </a:t>
            </a:r>
            <a:r>
              <a:rPr lang="en-US" dirty="0" err="1"/>
              <a:t>sajtolt</a:t>
            </a:r>
            <a:r>
              <a:rPr lang="en-US" dirty="0"/>
              <a:t>, </a:t>
            </a:r>
            <a:r>
              <a:rPr lang="en-US" dirty="0" err="1"/>
              <a:t>hegesztett</a:t>
            </a:r>
            <a:r>
              <a:rPr lang="en-US" dirty="0"/>
              <a:t> </a:t>
            </a:r>
            <a:r>
              <a:rPr lang="en-US" dirty="0" err="1"/>
              <a:t>kivitelen</a:t>
            </a:r>
            <a:r>
              <a:rPr lang="en-US" dirty="0"/>
              <a:t> </a:t>
            </a:r>
            <a:r>
              <a:rPr lang="en-US" dirty="0" err="1"/>
              <a:t>kívül</a:t>
            </a:r>
            <a:r>
              <a:rPr lang="en-US" dirty="0"/>
              <a:t> </a:t>
            </a:r>
            <a:r>
              <a:rPr lang="en-US" dirty="0" err="1"/>
              <a:t>készülhetnek</a:t>
            </a:r>
            <a:r>
              <a:rPr lang="en-US" dirty="0"/>
              <a:t> </a:t>
            </a:r>
            <a:r>
              <a:rPr lang="en-US" dirty="0" err="1"/>
              <a:t>acélöntvényből</a:t>
            </a:r>
            <a:r>
              <a:rPr lang="en-US" dirty="0"/>
              <a:t>, </a:t>
            </a:r>
            <a:r>
              <a:rPr lang="en-US" dirty="0" err="1"/>
              <a:t>temperöntvényből</a:t>
            </a:r>
            <a:r>
              <a:rPr lang="en-US" dirty="0"/>
              <a:t>, </a:t>
            </a:r>
            <a:r>
              <a:rPr lang="en-US" dirty="0" err="1"/>
              <a:t>sőt</a:t>
            </a:r>
            <a:r>
              <a:rPr lang="en-US" dirty="0"/>
              <a:t> </a:t>
            </a:r>
            <a:r>
              <a:rPr lang="en-US" dirty="0" err="1"/>
              <a:t>könnyűfémből</a:t>
            </a:r>
            <a:r>
              <a:rPr lang="en-US" dirty="0"/>
              <a:t> is. A </a:t>
            </a:r>
            <a:r>
              <a:rPr lang="en-US" dirty="0" err="1"/>
              <a:t>tengelyhidak</a:t>
            </a:r>
            <a:r>
              <a:rPr lang="en-US" dirty="0"/>
              <a:t> a </a:t>
            </a:r>
            <a:r>
              <a:rPr lang="en-US" dirty="0" err="1"/>
              <a:t>szerelés</a:t>
            </a:r>
            <a:r>
              <a:rPr lang="en-US" dirty="0"/>
              <a:t> </a:t>
            </a:r>
            <a:r>
              <a:rPr lang="en-US" dirty="0" err="1" smtClean="0"/>
              <a:t>megkönnyítése</a:t>
            </a:r>
            <a:r>
              <a:rPr lang="en-US" dirty="0" smtClean="0"/>
              <a:t> </a:t>
            </a:r>
            <a:r>
              <a:rPr lang="en-US" dirty="0" err="1"/>
              <a:t>érdekében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több</a:t>
            </a:r>
            <a:r>
              <a:rPr lang="en-US" dirty="0"/>
              <a:t> </a:t>
            </a:r>
            <a:r>
              <a:rPr lang="en-US" dirty="0" err="1"/>
              <a:t>részből</a:t>
            </a:r>
            <a:r>
              <a:rPr lang="en-US" dirty="0"/>
              <a:t>, </a:t>
            </a:r>
            <a:r>
              <a:rPr lang="en-US" dirty="0" err="1"/>
              <a:t>osztott</a:t>
            </a:r>
            <a:r>
              <a:rPr lang="en-US" dirty="0"/>
              <a:t> </a:t>
            </a:r>
            <a:r>
              <a:rPr lang="en-US" dirty="0" err="1"/>
              <a:t>kivitelben</a:t>
            </a:r>
            <a:r>
              <a:rPr lang="en-US" dirty="0"/>
              <a:t> </a:t>
            </a:r>
            <a:r>
              <a:rPr lang="en-US" dirty="0" err="1"/>
              <a:t>készülnek</a:t>
            </a:r>
            <a:r>
              <a:rPr lang="en-US" dirty="0"/>
              <a:t>.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888940" y="6165335"/>
            <a:ext cx="3294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Tengelyhidak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osztósíkjainak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elhelyezési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változatai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528" y="241484"/>
            <a:ext cx="2131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Tengelyhidak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760640" cy="23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1531" y="1196752"/>
            <a:ext cx="848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középső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kiszélesedő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helyezik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el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differenciálművet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Ehhez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részhez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csatlakozik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tányérkerék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hozzá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rögzített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differenciálmű-ház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csapágyháza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burkolását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csapágyazását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biztosító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csőtoldatok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me-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végein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csapágyazzák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0" y="2492896"/>
            <a:ext cx="54019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559081" y="5877272"/>
            <a:ext cx="20585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Három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részből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álló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tengelyhíd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2294" y="260648"/>
            <a:ext cx="4536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Három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részből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álló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tengelyhíd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24744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kúpfogaskerék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csápágyai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hüvellyel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együtt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mozgathatók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tengelyirányban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differenciálmű-ház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együtt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tányérkerék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csapágyainak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helyzete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pedig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gyűrűk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segítségével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állíthatók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12" y="2145512"/>
            <a:ext cx="4104456" cy="339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3528" y="260648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Kétrészes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tengelyhíd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780198" y="5949280"/>
            <a:ext cx="1475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Kétrészes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tengelyhíd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230351"/>
            <a:ext cx="424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Differenciálműves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osztómű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5536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tengelyterhelések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egyenlők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szimmetrikus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differenciálművet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építenek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nyomatékelosztó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kiegyenlíti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fordulatszám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különbségeit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valamint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osztja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nyomatékot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hajtás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pneumatikus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munkahengerrel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membrán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munkahengerrel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működtetett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differenciálzárral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összekapcsolható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88987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5459956" y="5272177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Háromtengelyes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tehergépkocsi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hátsóhídja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elhelyezett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szimmetrikus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1653" y="1409086"/>
            <a:ext cx="8558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Független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kerékfelfüggesztés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elmaradnak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csőtoldatok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többnyire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burkolják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4176464" cy="360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980377" y="6292756"/>
            <a:ext cx="31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Független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kerék-felfüggesztésű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hajtása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61653" y="260648"/>
            <a:ext cx="7005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Független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kerék-felfüggesztésű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hajtása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31660" y="245950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hajtják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meg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csapágyazásának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alapvetően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három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alaptípusa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terjedt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ezek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következők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tehermentesítetlen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féltengelyek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félig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féltengelyek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2606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Kerekek csapágyazása féltengely-hajtás esetén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46301" y="148478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átvitelén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túl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csavaró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viselik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súlyából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származó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fékezéskor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gyorsításkor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ébredő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tehetetlenségi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hajlító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332656"/>
            <a:ext cx="5561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Tehermentesítetlen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97" y="2408114"/>
            <a:ext cx="2195736" cy="36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3270435" y="6237312"/>
            <a:ext cx="2504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Tehermentesítetlen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967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átvitelén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túl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csavaró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viselik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súlyából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származó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fékezéskor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gyorsításkor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ébredő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tehetetlenségi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hajlító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igénybevételének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fennmaradó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rész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tengelyhidat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terheli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2120081"/>
            <a:ext cx="2088232" cy="402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291222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Félig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4935" y="6242828"/>
            <a:ext cx="26741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Félig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4012" y="148478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átvitelére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vannak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véve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csavaró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jármű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súlyából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származó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fékezéskor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gyorsításkor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ébredő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tehetetlen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okozta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hajlító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igénybevételeket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kizárólag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tengelyhíd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viseli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54" y="2685113"/>
            <a:ext cx="188322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3476855" y="6399263"/>
            <a:ext cx="23587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4012" y="332656"/>
            <a:ext cx="5223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Tehermentesített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kerékcsapágyazás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5760640" cy="25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6660232" y="509009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Tandem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elrendezésű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ikerhíd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hajtás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kinematikai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vázlata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61110" y="13968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Működése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megegyezik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 előző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ábrán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vázolt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megoldással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különbség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annyi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differenciálmű-házban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rögzített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csapokra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vannak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szerelve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hanem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hajtótengely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meg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resztcsapját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2870" y="260648"/>
            <a:ext cx="6082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Tandem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elrendezésű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ikerhíd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hajtás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3451" y="188640"/>
            <a:ext cx="517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Aszimmetrikus differenciálművek </a:t>
            </a:r>
          </a:p>
        </p:txBody>
      </p:sp>
      <p:sp>
        <p:nvSpPr>
          <p:cNvPr id="3" name="Téglalap 2"/>
          <p:cNvSpPr/>
          <p:nvPr/>
        </p:nvSpPr>
        <p:spPr>
          <a:xfrm>
            <a:off x="257218" y="162880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Abban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terhelései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üzemszerűen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jelentősen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eltérnek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egymástól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akkor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osztóművekkel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osztják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szét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hajtott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Mivel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kerekeken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kifejthető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kerületi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erők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arányos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illetve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terhelésével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nagyobb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terhelésű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osztóművek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alkalmazásával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nagyobb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adható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mint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kisebb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terhelésű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17" y="2348880"/>
            <a:ext cx="4314783" cy="181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5425364" y="4365104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beépítése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8622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szimmetrikus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osztóművek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szerkezete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71" y="2326457"/>
            <a:ext cx="3848252" cy="317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435489" y="1305341"/>
            <a:ext cx="8470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kettős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féltengelyre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merőleges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nyomatékának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aránya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leolvasható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kúpkerék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fogszámainak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vagy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kúpkerekek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átmérőinek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viszonyából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39564" y="5589240"/>
            <a:ext cx="286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kettős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bolygókerekeinek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féltengelyekre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merőleges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2687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kettős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bolygókerekek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féltengelyhez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képest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ferdén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elhelyezve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nyomatékának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aránya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közvetlenül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leolvasható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féltengelyeken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lévő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napkerekek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átmérőinek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viszonyából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1869" y="260648"/>
            <a:ext cx="8702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szimmetrikus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osztóművek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szerkezete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11" y="2192090"/>
            <a:ext cx="3773413" cy="35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081337" y="590796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kettős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bolygókerekeinek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féltengelyekhez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képest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ferdén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elhelyezve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2474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</a:t>
            </a:r>
            <a:r>
              <a:rPr lang="en-US" dirty="0" smtClean="0"/>
              <a:t> </a:t>
            </a:r>
            <a:r>
              <a:rPr lang="en-US" dirty="0" err="1"/>
              <a:t>leggyakrabban</a:t>
            </a:r>
            <a:r>
              <a:rPr lang="en-US" dirty="0"/>
              <a:t> </a:t>
            </a:r>
            <a:r>
              <a:rPr lang="en-US" dirty="0" err="1"/>
              <a:t>alkalmazott</a:t>
            </a:r>
            <a:r>
              <a:rPr lang="en-US" dirty="0"/>
              <a:t> </a:t>
            </a:r>
            <a:r>
              <a:rPr lang="en-US" dirty="0" err="1"/>
              <a:t>aszimmetrikus</a:t>
            </a:r>
            <a:r>
              <a:rPr lang="en-US" dirty="0"/>
              <a:t> </a:t>
            </a:r>
            <a:r>
              <a:rPr lang="en-US" dirty="0" err="1" smtClean="0"/>
              <a:t>differenciálműves</a:t>
            </a:r>
            <a:r>
              <a:rPr lang="en-US" dirty="0" smtClean="0"/>
              <a:t> </a:t>
            </a:r>
            <a:r>
              <a:rPr lang="en-US" dirty="0" err="1"/>
              <a:t>osztómű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, a </a:t>
            </a:r>
            <a:r>
              <a:rPr lang="en-US" dirty="0" err="1"/>
              <a:t>féltengelyekhez</a:t>
            </a:r>
            <a:r>
              <a:rPr lang="en-US" dirty="0"/>
              <a:t> </a:t>
            </a:r>
            <a:r>
              <a:rPr lang="en-US" dirty="0" err="1"/>
              <a:t>képest</a:t>
            </a:r>
            <a:r>
              <a:rPr lang="en-US" dirty="0"/>
              <a:t> </a:t>
            </a:r>
            <a:r>
              <a:rPr lang="en-US" dirty="0" err="1"/>
              <a:t>ferdén</a:t>
            </a:r>
            <a:r>
              <a:rPr lang="en-US" dirty="0"/>
              <a:t> </a:t>
            </a:r>
            <a:r>
              <a:rPr lang="en-US" dirty="0" err="1"/>
              <a:t>elhelyezett</a:t>
            </a:r>
            <a:r>
              <a:rPr lang="en-US" dirty="0"/>
              <a:t> </a:t>
            </a:r>
            <a:r>
              <a:rPr lang="en-US" dirty="0" err="1" smtClean="0"/>
              <a:t>bolygókerék-tengellyel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79512" y="33265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szimmetrikus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osztóművek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szerkezete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63" y="1916832"/>
            <a:ext cx="376206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267744" y="5740453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Aszimmetrikus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differenciálműves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bolygókerekének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féltengelyekhez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képest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ferdén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elhelyezve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332656"/>
            <a:ext cx="76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iszko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tengelykapcsolók alkalmazása osztóműként </a:t>
            </a:r>
          </a:p>
        </p:txBody>
      </p:sp>
      <p:sp>
        <p:nvSpPr>
          <p:cNvPr id="3" name="Téglalap 2"/>
          <p:cNvSpPr/>
          <p:nvPr/>
        </p:nvSpPr>
        <p:spPr>
          <a:xfrm>
            <a:off x="251520" y="1124743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tengelykapcsoló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mint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osztómű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feladata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különféle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menetviszonyok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esetleg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ikertengelyek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fordulatszám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különbségét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valamint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aktuális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tapadó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súrlódásnak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megfelelően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elosztani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nyomatékot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hátsó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tengelyek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között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98" y="2342228"/>
            <a:ext cx="406265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3357424" y="6015771"/>
            <a:ext cx="2536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Viszko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tengelykapcsoló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mint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osztómű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1613</Words>
  <Application>Microsoft Office PowerPoint</Application>
  <PresentationFormat>Diavetítés a képernyőre (4:3 oldalarány)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tomtom69</dc:creator>
  <cp:lastModifiedBy>tomtom69</cp:lastModifiedBy>
  <cp:revision>35</cp:revision>
  <dcterms:created xsi:type="dcterms:W3CDTF">2013-04-21T20:01:08Z</dcterms:created>
  <dcterms:modified xsi:type="dcterms:W3CDTF">2013-04-22T19:25:40Z</dcterms:modified>
</cp:coreProperties>
</file>