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531" autoAdjust="0"/>
  </p:normalViewPr>
  <p:slideViewPr>
    <p:cSldViewPr>
      <p:cViewPr varScale="1">
        <p:scale>
          <a:sx n="50" d="100"/>
          <a:sy n="50" d="100"/>
        </p:scale>
        <p:origin x="18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97F57-DB5B-4B77-940F-4EBC21951D8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FF73B83-4A50-4568-A264-74F2F7716AAB}">
      <dgm:prSet phldrT="[Szöveg]"/>
      <dgm:spPr/>
      <dgm:t>
        <a:bodyPr/>
        <a:lstStyle/>
        <a:p>
          <a:r>
            <a:rPr lang="hu-HU" dirty="0"/>
            <a:t>Nyomatékátvitel módja szerint</a:t>
          </a:r>
        </a:p>
      </dgm:t>
    </dgm:pt>
    <dgm:pt modelId="{6F7EE510-15B8-4483-A644-10A8105FEB3A}" type="parTrans" cxnId="{D2B13F7A-EE37-430D-A9C3-8A4B19FA4103}">
      <dgm:prSet/>
      <dgm:spPr/>
      <dgm:t>
        <a:bodyPr/>
        <a:lstStyle/>
        <a:p>
          <a:endParaRPr lang="hu-HU"/>
        </a:p>
      </dgm:t>
    </dgm:pt>
    <dgm:pt modelId="{2F50FFA2-B7BD-4927-A8C8-AD861B9F4100}" type="sibTrans" cxnId="{D2B13F7A-EE37-430D-A9C3-8A4B19FA4103}">
      <dgm:prSet/>
      <dgm:spPr/>
      <dgm:t>
        <a:bodyPr/>
        <a:lstStyle/>
        <a:p>
          <a:endParaRPr lang="hu-HU"/>
        </a:p>
      </dgm:t>
    </dgm:pt>
    <dgm:pt modelId="{7211C5B6-A445-4E66-92CC-CDF54C0367DC}">
      <dgm:prSet phldrT="[Szöveg]"/>
      <dgm:spPr/>
      <dgm:t>
        <a:bodyPr/>
        <a:lstStyle/>
        <a:p>
          <a:r>
            <a:rPr lang="hu-HU" dirty="0"/>
            <a:t>Mechanikus</a:t>
          </a:r>
        </a:p>
      </dgm:t>
    </dgm:pt>
    <dgm:pt modelId="{CCE9C8CE-A043-47B1-B394-9CF2A0C28DC3}" type="parTrans" cxnId="{EDF93971-E890-4AFF-8BD3-99EF43AE0193}">
      <dgm:prSet/>
      <dgm:spPr/>
      <dgm:t>
        <a:bodyPr/>
        <a:lstStyle/>
        <a:p>
          <a:endParaRPr lang="hu-HU"/>
        </a:p>
      </dgm:t>
    </dgm:pt>
    <dgm:pt modelId="{478FB218-F5C0-427A-8B02-D2F446BB71B8}" type="sibTrans" cxnId="{EDF93971-E890-4AFF-8BD3-99EF43AE0193}">
      <dgm:prSet/>
      <dgm:spPr/>
      <dgm:t>
        <a:bodyPr/>
        <a:lstStyle/>
        <a:p>
          <a:endParaRPr lang="hu-HU"/>
        </a:p>
      </dgm:t>
    </dgm:pt>
    <dgm:pt modelId="{C9E68A18-AE98-42F3-9657-C48AE3D43ADC}">
      <dgm:prSet phldrT="[Szöveg]"/>
      <dgm:spPr/>
      <dgm:t>
        <a:bodyPr/>
        <a:lstStyle/>
        <a:p>
          <a:r>
            <a:rPr lang="hu-HU" dirty="0"/>
            <a:t>Hidromechanikus</a:t>
          </a:r>
        </a:p>
      </dgm:t>
    </dgm:pt>
    <dgm:pt modelId="{B1227E97-70B3-4DBD-A635-91FAEE379FF6}" type="parTrans" cxnId="{8B04EF13-6B6C-4B36-802B-CF1509AD0AF4}">
      <dgm:prSet/>
      <dgm:spPr/>
      <dgm:t>
        <a:bodyPr/>
        <a:lstStyle/>
        <a:p>
          <a:endParaRPr lang="hu-HU"/>
        </a:p>
      </dgm:t>
    </dgm:pt>
    <dgm:pt modelId="{21FE524C-0077-415D-B56C-45F8DA75804B}" type="sibTrans" cxnId="{8B04EF13-6B6C-4B36-802B-CF1509AD0AF4}">
      <dgm:prSet/>
      <dgm:spPr/>
      <dgm:t>
        <a:bodyPr/>
        <a:lstStyle/>
        <a:p>
          <a:endParaRPr lang="hu-HU"/>
        </a:p>
      </dgm:t>
    </dgm:pt>
    <dgm:pt modelId="{FBBB6442-2EDE-44E6-9DEC-05AF83EF3D1A}">
      <dgm:prSet phldrT="[Szöveg]"/>
      <dgm:spPr/>
      <dgm:t>
        <a:bodyPr/>
        <a:lstStyle/>
        <a:p>
          <a:r>
            <a:rPr lang="hu-HU" dirty="0"/>
            <a:t>Normál fogaskerekes</a:t>
          </a:r>
        </a:p>
      </dgm:t>
    </dgm:pt>
    <dgm:pt modelId="{835BEFB9-C178-44D8-9DB1-A06CAF7BBE9B}" type="parTrans" cxnId="{06F3499E-511D-4A12-ACBE-D342131314B9}">
      <dgm:prSet/>
      <dgm:spPr/>
      <dgm:t>
        <a:bodyPr/>
        <a:lstStyle/>
        <a:p>
          <a:endParaRPr lang="hu-HU"/>
        </a:p>
      </dgm:t>
    </dgm:pt>
    <dgm:pt modelId="{779E4F09-4176-4FD9-B4A1-434A8ECB0DDA}" type="sibTrans" cxnId="{06F3499E-511D-4A12-ACBE-D342131314B9}">
      <dgm:prSet/>
      <dgm:spPr/>
      <dgm:t>
        <a:bodyPr/>
        <a:lstStyle/>
        <a:p>
          <a:endParaRPr lang="hu-HU"/>
        </a:p>
      </dgm:t>
    </dgm:pt>
    <dgm:pt modelId="{754333B1-9F9E-4163-8681-80FBBE2A1213}">
      <dgm:prSet phldrT="[Szöveg]"/>
      <dgm:spPr/>
      <dgm:t>
        <a:bodyPr/>
        <a:lstStyle/>
        <a:p>
          <a:r>
            <a:rPr lang="hu-HU" dirty="0"/>
            <a:t>Bolygóműves</a:t>
          </a:r>
        </a:p>
      </dgm:t>
    </dgm:pt>
    <dgm:pt modelId="{30FE5CB1-A563-48D5-B91A-0460C65133AC}" type="parTrans" cxnId="{5103E802-0580-4594-AFD4-D69F410CF8A5}">
      <dgm:prSet/>
      <dgm:spPr/>
      <dgm:t>
        <a:bodyPr/>
        <a:lstStyle/>
        <a:p>
          <a:endParaRPr lang="hu-HU"/>
        </a:p>
      </dgm:t>
    </dgm:pt>
    <dgm:pt modelId="{A11EB601-31F7-4C5E-A1E6-D86A448C96F5}" type="sibTrans" cxnId="{5103E802-0580-4594-AFD4-D69F410CF8A5}">
      <dgm:prSet/>
      <dgm:spPr/>
      <dgm:t>
        <a:bodyPr/>
        <a:lstStyle/>
        <a:p>
          <a:endParaRPr lang="hu-HU"/>
        </a:p>
      </dgm:t>
    </dgm:pt>
    <dgm:pt modelId="{449D13A9-D490-42AC-870C-F264EB9E6C93}">
      <dgm:prSet phldrT="[Szöveg]"/>
      <dgm:spPr/>
      <dgm:t>
        <a:bodyPr/>
        <a:lstStyle/>
        <a:p>
          <a:r>
            <a:rPr lang="hu-HU" dirty="0"/>
            <a:t>Fokozatmentes</a:t>
          </a:r>
        </a:p>
      </dgm:t>
    </dgm:pt>
    <dgm:pt modelId="{62535F86-BAEB-4EF2-9112-04F1B839B800}" type="parTrans" cxnId="{0E7D6F97-6659-4E02-9762-D568DD715BBF}">
      <dgm:prSet/>
      <dgm:spPr/>
      <dgm:t>
        <a:bodyPr/>
        <a:lstStyle/>
        <a:p>
          <a:endParaRPr lang="hu-HU"/>
        </a:p>
      </dgm:t>
    </dgm:pt>
    <dgm:pt modelId="{D90A1958-8F3D-4F6A-9A0D-E92BDEA1B694}" type="sibTrans" cxnId="{0E7D6F97-6659-4E02-9762-D568DD715BBF}">
      <dgm:prSet/>
      <dgm:spPr/>
      <dgm:t>
        <a:bodyPr/>
        <a:lstStyle/>
        <a:p>
          <a:endParaRPr lang="hu-HU"/>
        </a:p>
      </dgm:t>
    </dgm:pt>
    <dgm:pt modelId="{CE5B162B-092F-4DA8-9588-ABC0E5F9C8B6}">
      <dgm:prSet phldrT="[Szöveg]"/>
      <dgm:spPr/>
      <dgm:t>
        <a:bodyPr/>
        <a:lstStyle/>
        <a:p>
          <a:r>
            <a:rPr lang="hu-HU" dirty="0"/>
            <a:t>Toló kerekes</a:t>
          </a:r>
        </a:p>
      </dgm:t>
    </dgm:pt>
    <dgm:pt modelId="{7CAEF594-2ABE-4362-8B22-4F18158D0DFF}" type="parTrans" cxnId="{FDBE0A69-1AAF-4F53-8734-53DD364B2A43}">
      <dgm:prSet/>
      <dgm:spPr/>
      <dgm:t>
        <a:bodyPr/>
        <a:lstStyle/>
        <a:p>
          <a:endParaRPr lang="hu-HU"/>
        </a:p>
      </dgm:t>
    </dgm:pt>
    <dgm:pt modelId="{D8F4BC09-604C-45CD-9A89-61E672EEC07C}" type="sibTrans" cxnId="{FDBE0A69-1AAF-4F53-8734-53DD364B2A43}">
      <dgm:prSet/>
      <dgm:spPr/>
      <dgm:t>
        <a:bodyPr/>
        <a:lstStyle/>
        <a:p>
          <a:endParaRPr lang="hu-HU"/>
        </a:p>
      </dgm:t>
    </dgm:pt>
    <dgm:pt modelId="{35076D51-F231-4021-98AF-BBA789B8128D}">
      <dgm:prSet phldrT="[Szöveg]"/>
      <dgm:spPr/>
      <dgm:t>
        <a:bodyPr/>
        <a:lstStyle/>
        <a:p>
          <a:r>
            <a:rPr lang="hu-HU" dirty="0"/>
            <a:t>Kapcsolókörmös</a:t>
          </a:r>
        </a:p>
      </dgm:t>
    </dgm:pt>
    <dgm:pt modelId="{B97EC5B8-BC18-49AC-95DD-40AAD306937D}" type="parTrans" cxnId="{787037EE-297A-4B76-BF48-19C5879CB1E9}">
      <dgm:prSet/>
      <dgm:spPr/>
      <dgm:t>
        <a:bodyPr/>
        <a:lstStyle/>
        <a:p>
          <a:endParaRPr lang="hu-HU"/>
        </a:p>
      </dgm:t>
    </dgm:pt>
    <dgm:pt modelId="{9D0FBB4A-796F-4C82-922A-776C7BFDD4FB}" type="sibTrans" cxnId="{787037EE-297A-4B76-BF48-19C5879CB1E9}">
      <dgm:prSet/>
      <dgm:spPr/>
      <dgm:t>
        <a:bodyPr/>
        <a:lstStyle/>
        <a:p>
          <a:endParaRPr lang="hu-HU"/>
        </a:p>
      </dgm:t>
    </dgm:pt>
    <dgm:pt modelId="{88B12408-BCFD-475D-B09F-22CC0B79BAAD}">
      <dgm:prSet phldrT="[Szöveg]"/>
      <dgm:spPr/>
      <dgm:t>
        <a:bodyPr/>
        <a:lstStyle/>
        <a:p>
          <a:r>
            <a:rPr lang="hu-HU" dirty="0"/>
            <a:t>Szinkronizálható berendezéssel ellátott</a:t>
          </a:r>
        </a:p>
      </dgm:t>
    </dgm:pt>
    <dgm:pt modelId="{686C12CE-A7DC-4E99-98CB-D0802C0A0BDD}" type="parTrans" cxnId="{3364D2C2-A668-454F-9D23-125F561E0FFB}">
      <dgm:prSet/>
      <dgm:spPr/>
      <dgm:t>
        <a:bodyPr/>
        <a:lstStyle/>
        <a:p>
          <a:endParaRPr lang="hu-HU"/>
        </a:p>
      </dgm:t>
    </dgm:pt>
    <dgm:pt modelId="{62245C11-A8D7-4AD1-BA53-ECBF30664BE5}" type="sibTrans" cxnId="{3364D2C2-A668-454F-9D23-125F561E0FFB}">
      <dgm:prSet/>
      <dgm:spPr/>
      <dgm:t>
        <a:bodyPr/>
        <a:lstStyle/>
        <a:p>
          <a:endParaRPr lang="hu-HU"/>
        </a:p>
      </dgm:t>
    </dgm:pt>
    <dgm:pt modelId="{251A8A07-68E6-472D-902F-A5E1BB01022F}">
      <dgm:prSet phldrT="[Szöveg]"/>
      <dgm:spPr/>
      <dgm:t>
        <a:bodyPr/>
        <a:lstStyle/>
        <a:p>
          <a:r>
            <a:rPr lang="hu-HU"/>
            <a:t>Hidraulikus</a:t>
          </a:r>
          <a:endParaRPr lang="hu-HU" dirty="0"/>
        </a:p>
      </dgm:t>
    </dgm:pt>
    <dgm:pt modelId="{B7C333A0-99B3-4FF3-AC01-9C793BDCCCEE}" type="parTrans" cxnId="{4CBF798A-D504-497A-B6CF-D62934320694}">
      <dgm:prSet/>
      <dgm:spPr/>
      <dgm:t>
        <a:bodyPr/>
        <a:lstStyle/>
        <a:p>
          <a:endParaRPr lang="hu-HU"/>
        </a:p>
      </dgm:t>
    </dgm:pt>
    <dgm:pt modelId="{B173E933-3518-4D5F-A231-454FF1EC2204}" type="sibTrans" cxnId="{4CBF798A-D504-497A-B6CF-D62934320694}">
      <dgm:prSet/>
      <dgm:spPr/>
      <dgm:t>
        <a:bodyPr/>
        <a:lstStyle/>
        <a:p>
          <a:endParaRPr lang="hu-HU"/>
        </a:p>
      </dgm:t>
    </dgm:pt>
    <dgm:pt modelId="{37F72323-CF76-4B8C-AD43-8BFD23D456D6}">
      <dgm:prSet phldrT="[Szöveg]"/>
      <dgm:spPr/>
      <dgm:t>
        <a:bodyPr/>
        <a:lstStyle/>
        <a:p>
          <a:r>
            <a:rPr lang="hu-HU" dirty="0"/>
            <a:t>Hidrodinamikus</a:t>
          </a:r>
        </a:p>
      </dgm:t>
    </dgm:pt>
    <dgm:pt modelId="{29E0A006-E847-4E57-80F9-24D126FAF344}" type="parTrans" cxnId="{E575B544-F44F-4412-8758-00441439DE86}">
      <dgm:prSet/>
      <dgm:spPr/>
      <dgm:t>
        <a:bodyPr/>
        <a:lstStyle/>
        <a:p>
          <a:endParaRPr lang="hu-HU"/>
        </a:p>
      </dgm:t>
    </dgm:pt>
    <dgm:pt modelId="{CE052B70-0416-482A-8642-5D012FC14098}" type="sibTrans" cxnId="{E575B544-F44F-4412-8758-00441439DE86}">
      <dgm:prSet/>
      <dgm:spPr/>
      <dgm:t>
        <a:bodyPr/>
        <a:lstStyle/>
        <a:p>
          <a:endParaRPr lang="hu-HU"/>
        </a:p>
      </dgm:t>
    </dgm:pt>
    <dgm:pt modelId="{39BDB248-0AA1-4DFE-BC57-28345F2B861D}">
      <dgm:prSet phldrT="[Szöveg]"/>
      <dgm:spPr/>
      <dgm:t>
        <a:bodyPr/>
        <a:lstStyle/>
        <a:p>
          <a:r>
            <a:rPr lang="hu-HU" dirty="0"/>
            <a:t>Hidrosztatikus</a:t>
          </a:r>
        </a:p>
      </dgm:t>
    </dgm:pt>
    <dgm:pt modelId="{896B0D19-AA7C-4911-8C52-37B463FA8DC9}" type="parTrans" cxnId="{2D3CD09F-8BD9-4C4D-B01D-F68A562F4D6E}">
      <dgm:prSet/>
      <dgm:spPr/>
      <dgm:t>
        <a:bodyPr/>
        <a:lstStyle/>
        <a:p>
          <a:endParaRPr lang="hu-HU"/>
        </a:p>
      </dgm:t>
    </dgm:pt>
    <dgm:pt modelId="{15B07732-D119-46AD-9199-F3C94444BC4D}" type="sibTrans" cxnId="{2D3CD09F-8BD9-4C4D-B01D-F68A562F4D6E}">
      <dgm:prSet/>
      <dgm:spPr/>
      <dgm:t>
        <a:bodyPr/>
        <a:lstStyle/>
        <a:p>
          <a:endParaRPr lang="hu-HU"/>
        </a:p>
      </dgm:t>
    </dgm:pt>
    <dgm:pt modelId="{0FE077F6-06CC-436E-A6C6-FAE157B19EB1}">
      <dgm:prSet phldrT="[Szöveg]"/>
      <dgm:spPr/>
      <dgm:t>
        <a:bodyPr/>
        <a:lstStyle/>
        <a:p>
          <a:r>
            <a:rPr lang="hu-HU"/>
            <a:t>Villamos</a:t>
          </a:r>
          <a:endParaRPr lang="hu-HU" dirty="0"/>
        </a:p>
      </dgm:t>
    </dgm:pt>
    <dgm:pt modelId="{B862C1C2-EB6D-4D05-8D08-3F49FB72300A}" type="parTrans" cxnId="{69DCCA87-5EFB-496F-B9A4-4D9056489FCF}">
      <dgm:prSet/>
      <dgm:spPr/>
      <dgm:t>
        <a:bodyPr/>
        <a:lstStyle/>
        <a:p>
          <a:endParaRPr lang="hu-HU"/>
        </a:p>
      </dgm:t>
    </dgm:pt>
    <dgm:pt modelId="{D2507DDE-D609-45DE-9071-A7680A51DE8D}" type="sibTrans" cxnId="{69DCCA87-5EFB-496F-B9A4-4D9056489FCF}">
      <dgm:prSet/>
      <dgm:spPr/>
      <dgm:t>
        <a:bodyPr/>
        <a:lstStyle/>
        <a:p>
          <a:endParaRPr lang="hu-HU"/>
        </a:p>
      </dgm:t>
    </dgm:pt>
    <dgm:pt modelId="{D7080266-1795-4571-A2FF-190B0C3A3F25}" type="pres">
      <dgm:prSet presAssocID="{42C97F57-DB5B-4B77-940F-4EBC21951D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5E3E4F-8430-4730-9261-5434BD9E0AF0}" type="pres">
      <dgm:prSet presAssocID="{EFF73B83-4A50-4568-A264-74F2F7716AAB}" presName="hierRoot1" presStyleCnt="0">
        <dgm:presLayoutVars>
          <dgm:hierBranch val="init"/>
        </dgm:presLayoutVars>
      </dgm:prSet>
      <dgm:spPr/>
    </dgm:pt>
    <dgm:pt modelId="{FBB21552-E900-4D06-9942-3C29B127188C}" type="pres">
      <dgm:prSet presAssocID="{EFF73B83-4A50-4568-A264-74F2F7716AAB}" presName="rootComposite1" presStyleCnt="0"/>
      <dgm:spPr/>
    </dgm:pt>
    <dgm:pt modelId="{477C2800-95FF-4E80-ACC9-C2C88A7175D1}" type="pres">
      <dgm:prSet presAssocID="{EFF73B83-4A50-4568-A264-74F2F7716AAB}" presName="rootText1" presStyleLbl="node0" presStyleIdx="0" presStyleCnt="1" custScaleX="342046" custLinFactX="-4924" custLinFactNeighborX="-100000" custLinFactNeighborY="2833">
        <dgm:presLayoutVars>
          <dgm:chPref val="3"/>
        </dgm:presLayoutVars>
      </dgm:prSet>
      <dgm:spPr/>
    </dgm:pt>
    <dgm:pt modelId="{662C9FEF-57F9-42D1-A5F1-187BD487E4D2}" type="pres">
      <dgm:prSet presAssocID="{EFF73B83-4A50-4568-A264-74F2F7716AAB}" presName="rootConnector1" presStyleLbl="node1" presStyleIdx="0" presStyleCnt="0"/>
      <dgm:spPr/>
    </dgm:pt>
    <dgm:pt modelId="{0FBA1F78-C371-4E4F-8DFF-80CAF2F4FDE4}" type="pres">
      <dgm:prSet presAssocID="{EFF73B83-4A50-4568-A264-74F2F7716AAB}" presName="hierChild2" presStyleCnt="0"/>
      <dgm:spPr/>
    </dgm:pt>
    <dgm:pt modelId="{F4F43BB5-5583-48DD-BDFB-F225F9EFB0EB}" type="pres">
      <dgm:prSet presAssocID="{CCE9C8CE-A043-47B1-B394-9CF2A0C28DC3}" presName="Name37" presStyleLbl="parChTrans1D2" presStyleIdx="0" presStyleCnt="4"/>
      <dgm:spPr/>
    </dgm:pt>
    <dgm:pt modelId="{D5DC0255-154D-4EBE-9BC3-AB7ACBC31604}" type="pres">
      <dgm:prSet presAssocID="{7211C5B6-A445-4E66-92CC-CDF54C0367DC}" presName="hierRoot2" presStyleCnt="0">
        <dgm:presLayoutVars>
          <dgm:hierBranch val="init"/>
        </dgm:presLayoutVars>
      </dgm:prSet>
      <dgm:spPr/>
    </dgm:pt>
    <dgm:pt modelId="{8CCE8F81-D7CF-4E73-AE16-D9526A930660}" type="pres">
      <dgm:prSet presAssocID="{7211C5B6-A445-4E66-92CC-CDF54C0367DC}" presName="rootComposite" presStyleCnt="0"/>
      <dgm:spPr/>
    </dgm:pt>
    <dgm:pt modelId="{BF68A046-039B-4387-957C-829CCF7383BC}" type="pres">
      <dgm:prSet presAssocID="{7211C5B6-A445-4E66-92CC-CDF54C0367DC}" presName="rootText" presStyleLbl="node2" presStyleIdx="0" presStyleCnt="4">
        <dgm:presLayoutVars>
          <dgm:chPref val="3"/>
        </dgm:presLayoutVars>
      </dgm:prSet>
      <dgm:spPr/>
    </dgm:pt>
    <dgm:pt modelId="{63272904-3313-41DD-B6F1-A636AA109FC9}" type="pres">
      <dgm:prSet presAssocID="{7211C5B6-A445-4E66-92CC-CDF54C0367DC}" presName="rootConnector" presStyleLbl="node2" presStyleIdx="0" presStyleCnt="4"/>
      <dgm:spPr/>
    </dgm:pt>
    <dgm:pt modelId="{E67FD93B-3AB9-48BB-9F50-C41B059DFB2D}" type="pres">
      <dgm:prSet presAssocID="{7211C5B6-A445-4E66-92CC-CDF54C0367DC}" presName="hierChild4" presStyleCnt="0"/>
      <dgm:spPr/>
    </dgm:pt>
    <dgm:pt modelId="{4FD5F754-63B8-4CAC-8213-C4C555973500}" type="pres">
      <dgm:prSet presAssocID="{835BEFB9-C178-44D8-9DB1-A06CAF7BBE9B}" presName="Name37" presStyleLbl="parChTrans1D3" presStyleIdx="0" presStyleCnt="5"/>
      <dgm:spPr/>
    </dgm:pt>
    <dgm:pt modelId="{32A18F91-D879-49F4-9C7B-21379FDF7FDC}" type="pres">
      <dgm:prSet presAssocID="{FBBB6442-2EDE-44E6-9DEC-05AF83EF3D1A}" presName="hierRoot2" presStyleCnt="0">
        <dgm:presLayoutVars>
          <dgm:hierBranch val="init"/>
        </dgm:presLayoutVars>
      </dgm:prSet>
      <dgm:spPr/>
    </dgm:pt>
    <dgm:pt modelId="{B69DDBA5-2A96-4575-8062-2D3BF4040ECD}" type="pres">
      <dgm:prSet presAssocID="{FBBB6442-2EDE-44E6-9DEC-05AF83EF3D1A}" presName="rootComposite" presStyleCnt="0"/>
      <dgm:spPr/>
    </dgm:pt>
    <dgm:pt modelId="{0EBF1CBF-F711-4B3E-A1FA-5D9BAB1C7FB6}" type="pres">
      <dgm:prSet presAssocID="{FBBB6442-2EDE-44E6-9DEC-05AF83EF3D1A}" presName="rootText" presStyleLbl="node3" presStyleIdx="0" presStyleCnt="5">
        <dgm:presLayoutVars>
          <dgm:chPref val="3"/>
        </dgm:presLayoutVars>
      </dgm:prSet>
      <dgm:spPr/>
    </dgm:pt>
    <dgm:pt modelId="{52750FA5-E2DF-4FA6-AAF0-F085B6203A5B}" type="pres">
      <dgm:prSet presAssocID="{FBBB6442-2EDE-44E6-9DEC-05AF83EF3D1A}" presName="rootConnector" presStyleLbl="node3" presStyleIdx="0" presStyleCnt="5"/>
      <dgm:spPr/>
    </dgm:pt>
    <dgm:pt modelId="{C87E5259-DC14-4732-82AB-EE78E9355229}" type="pres">
      <dgm:prSet presAssocID="{FBBB6442-2EDE-44E6-9DEC-05AF83EF3D1A}" presName="hierChild4" presStyleCnt="0"/>
      <dgm:spPr/>
    </dgm:pt>
    <dgm:pt modelId="{5E87ED2F-83C5-4F18-A139-638FED74A0F6}" type="pres">
      <dgm:prSet presAssocID="{7CAEF594-2ABE-4362-8B22-4F18158D0DFF}" presName="Name37" presStyleLbl="parChTrans1D4" presStyleIdx="0" presStyleCnt="3"/>
      <dgm:spPr/>
    </dgm:pt>
    <dgm:pt modelId="{CB05864F-9EE9-4985-AE7F-7A776586509D}" type="pres">
      <dgm:prSet presAssocID="{CE5B162B-092F-4DA8-9588-ABC0E5F9C8B6}" presName="hierRoot2" presStyleCnt="0">
        <dgm:presLayoutVars>
          <dgm:hierBranch val="init"/>
        </dgm:presLayoutVars>
      </dgm:prSet>
      <dgm:spPr/>
    </dgm:pt>
    <dgm:pt modelId="{174C5415-42CE-4E01-AC90-D10774635B3F}" type="pres">
      <dgm:prSet presAssocID="{CE5B162B-092F-4DA8-9588-ABC0E5F9C8B6}" presName="rootComposite" presStyleCnt="0"/>
      <dgm:spPr/>
    </dgm:pt>
    <dgm:pt modelId="{8727998D-18D1-4059-B5D1-500294ABC901}" type="pres">
      <dgm:prSet presAssocID="{CE5B162B-092F-4DA8-9588-ABC0E5F9C8B6}" presName="rootText" presStyleLbl="node4" presStyleIdx="0" presStyleCnt="3">
        <dgm:presLayoutVars>
          <dgm:chPref val="3"/>
        </dgm:presLayoutVars>
      </dgm:prSet>
      <dgm:spPr/>
    </dgm:pt>
    <dgm:pt modelId="{D77DEE57-DA5B-4DA2-BFD2-E49FAA4A8406}" type="pres">
      <dgm:prSet presAssocID="{CE5B162B-092F-4DA8-9588-ABC0E5F9C8B6}" presName="rootConnector" presStyleLbl="node4" presStyleIdx="0" presStyleCnt="3"/>
      <dgm:spPr/>
    </dgm:pt>
    <dgm:pt modelId="{10FBF065-F527-4C0C-9892-88B9D5530F11}" type="pres">
      <dgm:prSet presAssocID="{CE5B162B-092F-4DA8-9588-ABC0E5F9C8B6}" presName="hierChild4" presStyleCnt="0"/>
      <dgm:spPr/>
    </dgm:pt>
    <dgm:pt modelId="{B450604C-B816-43A1-A1E3-03523DEF5199}" type="pres">
      <dgm:prSet presAssocID="{CE5B162B-092F-4DA8-9588-ABC0E5F9C8B6}" presName="hierChild5" presStyleCnt="0"/>
      <dgm:spPr/>
    </dgm:pt>
    <dgm:pt modelId="{C57D57C0-0240-44FE-90DF-D2680BD9F438}" type="pres">
      <dgm:prSet presAssocID="{B97EC5B8-BC18-49AC-95DD-40AAD306937D}" presName="Name37" presStyleLbl="parChTrans1D4" presStyleIdx="1" presStyleCnt="3"/>
      <dgm:spPr/>
    </dgm:pt>
    <dgm:pt modelId="{B7EEE1F6-C1C6-4D93-A168-9013B1D3E12A}" type="pres">
      <dgm:prSet presAssocID="{35076D51-F231-4021-98AF-BBA789B8128D}" presName="hierRoot2" presStyleCnt="0">
        <dgm:presLayoutVars>
          <dgm:hierBranch val="init"/>
        </dgm:presLayoutVars>
      </dgm:prSet>
      <dgm:spPr/>
    </dgm:pt>
    <dgm:pt modelId="{CF6F3F8A-9223-489E-A742-856CB43AF5AE}" type="pres">
      <dgm:prSet presAssocID="{35076D51-F231-4021-98AF-BBA789B8128D}" presName="rootComposite" presStyleCnt="0"/>
      <dgm:spPr/>
    </dgm:pt>
    <dgm:pt modelId="{76FBD4FC-83B9-4B12-90E0-863BF1598ADB}" type="pres">
      <dgm:prSet presAssocID="{35076D51-F231-4021-98AF-BBA789B8128D}" presName="rootText" presStyleLbl="node4" presStyleIdx="1" presStyleCnt="3">
        <dgm:presLayoutVars>
          <dgm:chPref val="3"/>
        </dgm:presLayoutVars>
      </dgm:prSet>
      <dgm:spPr/>
    </dgm:pt>
    <dgm:pt modelId="{31647777-02FA-47D1-9C13-77B6F698A08C}" type="pres">
      <dgm:prSet presAssocID="{35076D51-F231-4021-98AF-BBA789B8128D}" presName="rootConnector" presStyleLbl="node4" presStyleIdx="1" presStyleCnt="3"/>
      <dgm:spPr/>
    </dgm:pt>
    <dgm:pt modelId="{5FAF4D8E-6918-4592-A6E1-D9DA2196FD11}" type="pres">
      <dgm:prSet presAssocID="{35076D51-F231-4021-98AF-BBA789B8128D}" presName="hierChild4" presStyleCnt="0"/>
      <dgm:spPr/>
    </dgm:pt>
    <dgm:pt modelId="{021DEBA1-7A21-473E-991F-6F960722F5E2}" type="pres">
      <dgm:prSet presAssocID="{35076D51-F231-4021-98AF-BBA789B8128D}" presName="hierChild5" presStyleCnt="0"/>
      <dgm:spPr/>
    </dgm:pt>
    <dgm:pt modelId="{81CF7F73-093D-4487-90A0-901A9A1B16B7}" type="pres">
      <dgm:prSet presAssocID="{686C12CE-A7DC-4E99-98CB-D0802C0A0BDD}" presName="Name37" presStyleLbl="parChTrans1D4" presStyleIdx="2" presStyleCnt="3"/>
      <dgm:spPr/>
    </dgm:pt>
    <dgm:pt modelId="{03C65360-E48E-4A6D-A592-EE67BD451506}" type="pres">
      <dgm:prSet presAssocID="{88B12408-BCFD-475D-B09F-22CC0B79BAAD}" presName="hierRoot2" presStyleCnt="0">
        <dgm:presLayoutVars>
          <dgm:hierBranch val="init"/>
        </dgm:presLayoutVars>
      </dgm:prSet>
      <dgm:spPr/>
    </dgm:pt>
    <dgm:pt modelId="{D7A3C5DB-CACE-4032-BFE5-4F481FF6D96E}" type="pres">
      <dgm:prSet presAssocID="{88B12408-BCFD-475D-B09F-22CC0B79BAAD}" presName="rootComposite" presStyleCnt="0"/>
      <dgm:spPr/>
    </dgm:pt>
    <dgm:pt modelId="{FAB44F9E-0A4E-425D-9E38-BCE478D0E167}" type="pres">
      <dgm:prSet presAssocID="{88B12408-BCFD-475D-B09F-22CC0B79BAAD}" presName="rootText" presStyleLbl="node4" presStyleIdx="2" presStyleCnt="3" custScaleX="300019">
        <dgm:presLayoutVars>
          <dgm:chPref val="3"/>
        </dgm:presLayoutVars>
      </dgm:prSet>
      <dgm:spPr/>
    </dgm:pt>
    <dgm:pt modelId="{2562D01B-1719-43BC-AC5F-4CBE4A6964B8}" type="pres">
      <dgm:prSet presAssocID="{88B12408-BCFD-475D-B09F-22CC0B79BAAD}" presName="rootConnector" presStyleLbl="node4" presStyleIdx="2" presStyleCnt="3"/>
      <dgm:spPr/>
    </dgm:pt>
    <dgm:pt modelId="{BD193D44-80A7-44EF-841F-C2AAA772B786}" type="pres">
      <dgm:prSet presAssocID="{88B12408-BCFD-475D-B09F-22CC0B79BAAD}" presName="hierChild4" presStyleCnt="0"/>
      <dgm:spPr/>
    </dgm:pt>
    <dgm:pt modelId="{C6CB63C4-7B4A-49B6-BC2D-4F9A1221404D}" type="pres">
      <dgm:prSet presAssocID="{88B12408-BCFD-475D-B09F-22CC0B79BAAD}" presName="hierChild5" presStyleCnt="0"/>
      <dgm:spPr/>
    </dgm:pt>
    <dgm:pt modelId="{BD782662-E6AD-4FE5-920C-BFC5D11D126F}" type="pres">
      <dgm:prSet presAssocID="{FBBB6442-2EDE-44E6-9DEC-05AF83EF3D1A}" presName="hierChild5" presStyleCnt="0"/>
      <dgm:spPr/>
    </dgm:pt>
    <dgm:pt modelId="{CC9F969E-A473-41E2-A71E-AA7E2FC279EB}" type="pres">
      <dgm:prSet presAssocID="{30FE5CB1-A563-48D5-B91A-0460C65133AC}" presName="Name37" presStyleLbl="parChTrans1D3" presStyleIdx="1" presStyleCnt="5"/>
      <dgm:spPr/>
    </dgm:pt>
    <dgm:pt modelId="{A48213B7-2FB8-4587-B307-A4E9840E54A2}" type="pres">
      <dgm:prSet presAssocID="{754333B1-9F9E-4163-8681-80FBBE2A1213}" presName="hierRoot2" presStyleCnt="0">
        <dgm:presLayoutVars>
          <dgm:hierBranch val="init"/>
        </dgm:presLayoutVars>
      </dgm:prSet>
      <dgm:spPr/>
    </dgm:pt>
    <dgm:pt modelId="{3172D22F-7C1F-47C4-8214-1987D9F2D641}" type="pres">
      <dgm:prSet presAssocID="{754333B1-9F9E-4163-8681-80FBBE2A1213}" presName="rootComposite" presStyleCnt="0"/>
      <dgm:spPr/>
    </dgm:pt>
    <dgm:pt modelId="{B73A377B-1587-40DF-AEAE-3E6BEA57AC4D}" type="pres">
      <dgm:prSet presAssocID="{754333B1-9F9E-4163-8681-80FBBE2A1213}" presName="rootText" presStyleLbl="node3" presStyleIdx="1" presStyleCnt="5">
        <dgm:presLayoutVars>
          <dgm:chPref val="3"/>
        </dgm:presLayoutVars>
      </dgm:prSet>
      <dgm:spPr/>
    </dgm:pt>
    <dgm:pt modelId="{635E1D10-21CB-48D0-B366-B033BF3D78E3}" type="pres">
      <dgm:prSet presAssocID="{754333B1-9F9E-4163-8681-80FBBE2A1213}" presName="rootConnector" presStyleLbl="node3" presStyleIdx="1" presStyleCnt="5"/>
      <dgm:spPr/>
    </dgm:pt>
    <dgm:pt modelId="{ECAA0CA1-A9A2-49F0-93A7-17E2B712695C}" type="pres">
      <dgm:prSet presAssocID="{754333B1-9F9E-4163-8681-80FBBE2A1213}" presName="hierChild4" presStyleCnt="0"/>
      <dgm:spPr/>
    </dgm:pt>
    <dgm:pt modelId="{AD0CF0CD-F026-4359-9319-5A0D0E4A4562}" type="pres">
      <dgm:prSet presAssocID="{754333B1-9F9E-4163-8681-80FBBE2A1213}" presName="hierChild5" presStyleCnt="0"/>
      <dgm:spPr/>
    </dgm:pt>
    <dgm:pt modelId="{F4027CC5-EED2-4816-A4F9-7CC2CC1F7C3C}" type="pres">
      <dgm:prSet presAssocID="{62535F86-BAEB-4EF2-9112-04F1B839B800}" presName="Name37" presStyleLbl="parChTrans1D3" presStyleIdx="2" presStyleCnt="5"/>
      <dgm:spPr/>
    </dgm:pt>
    <dgm:pt modelId="{E54E0111-A96A-423A-B88B-19BBCB863D87}" type="pres">
      <dgm:prSet presAssocID="{449D13A9-D490-42AC-870C-F264EB9E6C93}" presName="hierRoot2" presStyleCnt="0">
        <dgm:presLayoutVars>
          <dgm:hierBranch val="init"/>
        </dgm:presLayoutVars>
      </dgm:prSet>
      <dgm:spPr/>
    </dgm:pt>
    <dgm:pt modelId="{DFCD18ED-A050-4B30-8E98-08ACEFE5C9FF}" type="pres">
      <dgm:prSet presAssocID="{449D13A9-D490-42AC-870C-F264EB9E6C93}" presName="rootComposite" presStyleCnt="0"/>
      <dgm:spPr/>
    </dgm:pt>
    <dgm:pt modelId="{FE94E8E6-45F4-4DDE-A379-89AE03B5258C}" type="pres">
      <dgm:prSet presAssocID="{449D13A9-D490-42AC-870C-F264EB9E6C93}" presName="rootText" presStyleLbl="node3" presStyleIdx="2" presStyleCnt="5">
        <dgm:presLayoutVars>
          <dgm:chPref val="3"/>
        </dgm:presLayoutVars>
      </dgm:prSet>
      <dgm:spPr/>
    </dgm:pt>
    <dgm:pt modelId="{5103328F-8ADE-4B01-A0DA-4EB554D80B36}" type="pres">
      <dgm:prSet presAssocID="{449D13A9-D490-42AC-870C-F264EB9E6C93}" presName="rootConnector" presStyleLbl="node3" presStyleIdx="2" presStyleCnt="5"/>
      <dgm:spPr/>
    </dgm:pt>
    <dgm:pt modelId="{0891D21A-0280-4487-9392-CC2EAD998FE5}" type="pres">
      <dgm:prSet presAssocID="{449D13A9-D490-42AC-870C-F264EB9E6C93}" presName="hierChild4" presStyleCnt="0"/>
      <dgm:spPr/>
    </dgm:pt>
    <dgm:pt modelId="{5222747E-39E3-466A-9059-B7AB3999A7FC}" type="pres">
      <dgm:prSet presAssocID="{449D13A9-D490-42AC-870C-F264EB9E6C93}" presName="hierChild5" presStyleCnt="0"/>
      <dgm:spPr/>
    </dgm:pt>
    <dgm:pt modelId="{7503338A-D983-4F87-8F53-4806C40F9D91}" type="pres">
      <dgm:prSet presAssocID="{7211C5B6-A445-4E66-92CC-CDF54C0367DC}" presName="hierChild5" presStyleCnt="0"/>
      <dgm:spPr/>
    </dgm:pt>
    <dgm:pt modelId="{9A0C3684-EFEB-4D54-9456-AA8FC7DC4791}" type="pres">
      <dgm:prSet presAssocID="{B862C1C2-EB6D-4D05-8D08-3F49FB72300A}" presName="Name37" presStyleLbl="parChTrans1D2" presStyleIdx="1" presStyleCnt="4"/>
      <dgm:spPr/>
    </dgm:pt>
    <dgm:pt modelId="{AD197506-F61D-4877-BC02-34C52FCC2EB8}" type="pres">
      <dgm:prSet presAssocID="{0FE077F6-06CC-436E-A6C6-FAE157B19EB1}" presName="hierRoot2" presStyleCnt="0">
        <dgm:presLayoutVars>
          <dgm:hierBranch val="init"/>
        </dgm:presLayoutVars>
      </dgm:prSet>
      <dgm:spPr/>
    </dgm:pt>
    <dgm:pt modelId="{5BDCB293-0907-40BD-AAE2-8265BA1E8058}" type="pres">
      <dgm:prSet presAssocID="{0FE077F6-06CC-436E-A6C6-FAE157B19EB1}" presName="rootComposite" presStyleCnt="0"/>
      <dgm:spPr/>
    </dgm:pt>
    <dgm:pt modelId="{B2DE3CFC-B813-4F5E-AAC9-22654CBCBC21}" type="pres">
      <dgm:prSet presAssocID="{0FE077F6-06CC-436E-A6C6-FAE157B19EB1}" presName="rootText" presStyleLbl="node2" presStyleIdx="1" presStyleCnt="4">
        <dgm:presLayoutVars>
          <dgm:chPref val="3"/>
        </dgm:presLayoutVars>
      </dgm:prSet>
      <dgm:spPr/>
    </dgm:pt>
    <dgm:pt modelId="{DC32072B-608A-4530-BCB7-CAA162DB228E}" type="pres">
      <dgm:prSet presAssocID="{0FE077F6-06CC-436E-A6C6-FAE157B19EB1}" presName="rootConnector" presStyleLbl="node2" presStyleIdx="1" presStyleCnt="4"/>
      <dgm:spPr/>
    </dgm:pt>
    <dgm:pt modelId="{07C76929-2A84-48F9-9D6C-0C98F8C78560}" type="pres">
      <dgm:prSet presAssocID="{0FE077F6-06CC-436E-A6C6-FAE157B19EB1}" presName="hierChild4" presStyleCnt="0"/>
      <dgm:spPr/>
    </dgm:pt>
    <dgm:pt modelId="{449CE682-A02E-44D7-ACF7-CFAFC465D1D3}" type="pres">
      <dgm:prSet presAssocID="{0FE077F6-06CC-436E-A6C6-FAE157B19EB1}" presName="hierChild5" presStyleCnt="0"/>
      <dgm:spPr/>
    </dgm:pt>
    <dgm:pt modelId="{6B5AB7B6-6A1E-4815-881B-9B4A6CAECFB5}" type="pres">
      <dgm:prSet presAssocID="{B7C333A0-99B3-4FF3-AC01-9C793BDCCCEE}" presName="Name37" presStyleLbl="parChTrans1D2" presStyleIdx="2" presStyleCnt="4"/>
      <dgm:spPr/>
    </dgm:pt>
    <dgm:pt modelId="{5001A2E8-BBBD-4A59-BE15-EA50C53D051E}" type="pres">
      <dgm:prSet presAssocID="{251A8A07-68E6-472D-902F-A5E1BB01022F}" presName="hierRoot2" presStyleCnt="0">
        <dgm:presLayoutVars>
          <dgm:hierBranch val="init"/>
        </dgm:presLayoutVars>
      </dgm:prSet>
      <dgm:spPr/>
    </dgm:pt>
    <dgm:pt modelId="{EA4209B5-E1CE-460E-A7B5-3AE06BA5C8F5}" type="pres">
      <dgm:prSet presAssocID="{251A8A07-68E6-472D-902F-A5E1BB01022F}" presName="rootComposite" presStyleCnt="0"/>
      <dgm:spPr/>
    </dgm:pt>
    <dgm:pt modelId="{EC4A5FEE-38DC-4B99-B084-72208F17A0BE}" type="pres">
      <dgm:prSet presAssocID="{251A8A07-68E6-472D-902F-A5E1BB01022F}" presName="rootText" presStyleLbl="node2" presStyleIdx="2" presStyleCnt="4">
        <dgm:presLayoutVars>
          <dgm:chPref val="3"/>
        </dgm:presLayoutVars>
      </dgm:prSet>
      <dgm:spPr/>
    </dgm:pt>
    <dgm:pt modelId="{BA55625E-959A-4BA4-BA99-B7D644C22A90}" type="pres">
      <dgm:prSet presAssocID="{251A8A07-68E6-472D-902F-A5E1BB01022F}" presName="rootConnector" presStyleLbl="node2" presStyleIdx="2" presStyleCnt="4"/>
      <dgm:spPr/>
    </dgm:pt>
    <dgm:pt modelId="{84728DC7-E6C7-4FA2-AE8C-C023D0DD3599}" type="pres">
      <dgm:prSet presAssocID="{251A8A07-68E6-472D-902F-A5E1BB01022F}" presName="hierChild4" presStyleCnt="0"/>
      <dgm:spPr/>
    </dgm:pt>
    <dgm:pt modelId="{5D2882C7-1BBE-4B09-9301-0F4F06999B80}" type="pres">
      <dgm:prSet presAssocID="{29E0A006-E847-4E57-80F9-24D126FAF344}" presName="Name37" presStyleLbl="parChTrans1D3" presStyleIdx="3" presStyleCnt="5"/>
      <dgm:spPr/>
    </dgm:pt>
    <dgm:pt modelId="{F416D44F-94D0-489F-B2B8-2323711BF04D}" type="pres">
      <dgm:prSet presAssocID="{37F72323-CF76-4B8C-AD43-8BFD23D456D6}" presName="hierRoot2" presStyleCnt="0">
        <dgm:presLayoutVars>
          <dgm:hierBranch val="init"/>
        </dgm:presLayoutVars>
      </dgm:prSet>
      <dgm:spPr/>
    </dgm:pt>
    <dgm:pt modelId="{BABB560C-EBA6-4E0D-99EE-18B1FC51D982}" type="pres">
      <dgm:prSet presAssocID="{37F72323-CF76-4B8C-AD43-8BFD23D456D6}" presName="rootComposite" presStyleCnt="0"/>
      <dgm:spPr/>
    </dgm:pt>
    <dgm:pt modelId="{39820E79-3E30-4467-9BB5-08AC7C7DD9EF}" type="pres">
      <dgm:prSet presAssocID="{37F72323-CF76-4B8C-AD43-8BFD23D456D6}" presName="rootText" presStyleLbl="node3" presStyleIdx="3" presStyleCnt="5">
        <dgm:presLayoutVars>
          <dgm:chPref val="3"/>
        </dgm:presLayoutVars>
      </dgm:prSet>
      <dgm:spPr/>
    </dgm:pt>
    <dgm:pt modelId="{50E713BF-1A83-42DE-A1B9-EFE6B5446026}" type="pres">
      <dgm:prSet presAssocID="{37F72323-CF76-4B8C-AD43-8BFD23D456D6}" presName="rootConnector" presStyleLbl="node3" presStyleIdx="3" presStyleCnt="5"/>
      <dgm:spPr/>
    </dgm:pt>
    <dgm:pt modelId="{761F2F48-20FB-4C53-9E4A-2C29994D4C22}" type="pres">
      <dgm:prSet presAssocID="{37F72323-CF76-4B8C-AD43-8BFD23D456D6}" presName="hierChild4" presStyleCnt="0"/>
      <dgm:spPr/>
    </dgm:pt>
    <dgm:pt modelId="{02DF1BEA-41AC-4DE8-8371-2F3FE2462FEE}" type="pres">
      <dgm:prSet presAssocID="{37F72323-CF76-4B8C-AD43-8BFD23D456D6}" presName="hierChild5" presStyleCnt="0"/>
      <dgm:spPr/>
    </dgm:pt>
    <dgm:pt modelId="{1A8CCF66-920D-4512-81B6-5802C0BAA066}" type="pres">
      <dgm:prSet presAssocID="{896B0D19-AA7C-4911-8C52-37B463FA8DC9}" presName="Name37" presStyleLbl="parChTrans1D3" presStyleIdx="4" presStyleCnt="5"/>
      <dgm:spPr/>
    </dgm:pt>
    <dgm:pt modelId="{68FBA64F-12A4-46DE-81FF-FA89B18C071E}" type="pres">
      <dgm:prSet presAssocID="{39BDB248-0AA1-4DFE-BC57-28345F2B861D}" presName="hierRoot2" presStyleCnt="0">
        <dgm:presLayoutVars>
          <dgm:hierBranch val="init"/>
        </dgm:presLayoutVars>
      </dgm:prSet>
      <dgm:spPr/>
    </dgm:pt>
    <dgm:pt modelId="{DD7014DE-43D4-4D67-B0A9-BE134BFF5560}" type="pres">
      <dgm:prSet presAssocID="{39BDB248-0AA1-4DFE-BC57-28345F2B861D}" presName="rootComposite" presStyleCnt="0"/>
      <dgm:spPr/>
    </dgm:pt>
    <dgm:pt modelId="{7E5FF2EE-01C9-4795-AD31-1B42997B7C34}" type="pres">
      <dgm:prSet presAssocID="{39BDB248-0AA1-4DFE-BC57-28345F2B861D}" presName="rootText" presStyleLbl="node3" presStyleIdx="4" presStyleCnt="5">
        <dgm:presLayoutVars>
          <dgm:chPref val="3"/>
        </dgm:presLayoutVars>
      </dgm:prSet>
      <dgm:spPr/>
    </dgm:pt>
    <dgm:pt modelId="{48319F3A-DCC1-4F27-B895-43569052A50C}" type="pres">
      <dgm:prSet presAssocID="{39BDB248-0AA1-4DFE-BC57-28345F2B861D}" presName="rootConnector" presStyleLbl="node3" presStyleIdx="4" presStyleCnt="5"/>
      <dgm:spPr/>
    </dgm:pt>
    <dgm:pt modelId="{7285BBF3-81B6-4DEC-8097-99D8F5D9A1C5}" type="pres">
      <dgm:prSet presAssocID="{39BDB248-0AA1-4DFE-BC57-28345F2B861D}" presName="hierChild4" presStyleCnt="0"/>
      <dgm:spPr/>
    </dgm:pt>
    <dgm:pt modelId="{0BD9F78A-2EF9-4A50-A893-F5E067A81255}" type="pres">
      <dgm:prSet presAssocID="{39BDB248-0AA1-4DFE-BC57-28345F2B861D}" presName="hierChild5" presStyleCnt="0"/>
      <dgm:spPr/>
    </dgm:pt>
    <dgm:pt modelId="{CF32F253-CED9-46FD-8937-BC8EDF227800}" type="pres">
      <dgm:prSet presAssocID="{251A8A07-68E6-472D-902F-A5E1BB01022F}" presName="hierChild5" presStyleCnt="0"/>
      <dgm:spPr/>
    </dgm:pt>
    <dgm:pt modelId="{9EC887E0-7FE6-429C-8A0F-71941787A411}" type="pres">
      <dgm:prSet presAssocID="{B1227E97-70B3-4DBD-A635-91FAEE379FF6}" presName="Name37" presStyleLbl="parChTrans1D2" presStyleIdx="3" presStyleCnt="4"/>
      <dgm:spPr/>
    </dgm:pt>
    <dgm:pt modelId="{77B744A4-4A52-4849-83F8-79B8B45EB28D}" type="pres">
      <dgm:prSet presAssocID="{C9E68A18-AE98-42F3-9657-C48AE3D43ADC}" presName="hierRoot2" presStyleCnt="0">
        <dgm:presLayoutVars>
          <dgm:hierBranch val="init"/>
        </dgm:presLayoutVars>
      </dgm:prSet>
      <dgm:spPr/>
    </dgm:pt>
    <dgm:pt modelId="{1DE3D67C-6035-446C-AC63-F05ED97CE31D}" type="pres">
      <dgm:prSet presAssocID="{C9E68A18-AE98-42F3-9657-C48AE3D43ADC}" presName="rootComposite" presStyleCnt="0"/>
      <dgm:spPr/>
    </dgm:pt>
    <dgm:pt modelId="{2B8DB842-F091-4CDF-A39E-E98592C6E65C}" type="pres">
      <dgm:prSet presAssocID="{C9E68A18-AE98-42F3-9657-C48AE3D43ADC}" presName="rootText" presStyleLbl="node2" presStyleIdx="3" presStyleCnt="4">
        <dgm:presLayoutVars>
          <dgm:chPref val="3"/>
        </dgm:presLayoutVars>
      </dgm:prSet>
      <dgm:spPr/>
    </dgm:pt>
    <dgm:pt modelId="{591A24A9-A150-4589-8667-B4FF345C43B1}" type="pres">
      <dgm:prSet presAssocID="{C9E68A18-AE98-42F3-9657-C48AE3D43ADC}" presName="rootConnector" presStyleLbl="node2" presStyleIdx="3" presStyleCnt="4"/>
      <dgm:spPr/>
    </dgm:pt>
    <dgm:pt modelId="{6C6CBE67-2C08-4F1F-9521-F445E37BFB0F}" type="pres">
      <dgm:prSet presAssocID="{C9E68A18-AE98-42F3-9657-C48AE3D43ADC}" presName="hierChild4" presStyleCnt="0"/>
      <dgm:spPr/>
    </dgm:pt>
    <dgm:pt modelId="{64EB1A63-B4ED-4C7D-9E2A-780930753059}" type="pres">
      <dgm:prSet presAssocID="{C9E68A18-AE98-42F3-9657-C48AE3D43ADC}" presName="hierChild5" presStyleCnt="0"/>
      <dgm:spPr/>
    </dgm:pt>
    <dgm:pt modelId="{A0314C53-65ED-481E-AFB3-503FE9EB6BBF}" type="pres">
      <dgm:prSet presAssocID="{EFF73B83-4A50-4568-A264-74F2F7716AAB}" presName="hierChild3" presStyleCnt="0"/>
      <dgm:spPr/>
    </dgm:pt>
  </dgm:ptLst>
  <dgm:cxnLst>
    <dgm:cxn modelId="{5103E802-0580-4594-AFD4-D69F410CF8A5}" srcId="{7211C5B6-A445-4E66-92CC-CDF54C0367DC}" destId="{754333B1-9F9E-4163-8681-80FBBE2A1213}" srcOrd="1" destOrd="0" parTransId="{30FE5CB1-A563-48D5-B91A-0460C65133AC}" sibTransId="{A11EB601-31F7-4C5E-A1E6-D86A448C96F5}"/>
    <dgm:cxn modelId="{DF25A805-2FCC-4B3F-AEAA-047B862BEB27}" type="presOf" srcId="{88B12408-BCFD-475D-B09F-22CC0B79BAAD}" destId="{2562D01B-1719-43BC-AC5F-4CBE4A6964B8}" srcOrd="1" destOrd="0" presId="urn:microsoft.com/office/officeart/2005/8/layout/orgChart1"/>
    <dgm:cxn modelId="{8B04EF13-6B6C-4B36-802B-CF1509AD0AF4}" srcId="{EFF73B83-4A50-4568-A264-74F2F7716AAB}" destId="{C9E68A18-AE98-42F3-9657-C48AE3D43ADC}" srcOrd="3" destOrd="0" parTransId="{B1227E97-70B3-4DBD-A635-91FAEE379FF6}" sibTransId="{21FE524C-0077-415D-B56C-45F8DA75804B}"/>
    <dgm:cxn modelId="{E9233316-DA21-41C2-8273-D1F321CD98AF}" type="presOf" srcId="{CE5B162B-092F-4DA8-9588-ABC0E5F9C8B6}" destId="{8727998D-18D1-4059-B5D1-500294ABC901}" srcOrd="0" destOrd="0" presId="urn:microsoft.com/office/officeart/2005/8/layout/orgChart1"/>
    <dgm:cxn modelId="{5A13E118-F29F-4DA8-A485-A5401443F9E7}" type="presOf" srcId="{FBBB6442-2EDE-44E6-9DEC-05AF83EF3D1A}" destId="{52750FA5-E2DF-4FA6-AAF0-F085B6203A5B}" srcOrd="1" destOrd="0" presId="urn:microsoft.com/office/officeart/2005/8/layout/orgChart1"/>
    <dgm:cxn modelId="{D54EC71E-6DEC-4DA0-AF92-FBE7355BF501}" type="presOf" srcId="{30FE5CB1-A563-48D5-B91A-0460C65133AC}" destId="{CC9F969E-A473-41E2-A71E-AA7E2FC279EB}" srcOrd="0" destOrd="0" presId="urn:microsoft.com/office/officeart/2005/8/layout/orgChart1"/>
    <dgm:cxn modelId="{B4634B20-FC26-4213-97F5-30DFD3C9805F}" type="presOf" srcId="{CE5B162B-092F-4DA8-9588-ABC0E5F9C8B6}" destId="{D77DEE57-DA5B-4DA2-BFD2-E49FAA4A8406}" srcOrd="1" destOrd="0" presId="urn:microsoft.com/office/officeart/2005/8/layout/orgChart1"/>
    <dgm:cxn modelId="{B1A1CA20-F28E-4B08-A8E3-6944CA6061B9}" type="presOf" srcId="{B97EC5B8-BC18-49AC-95DD-40AAD306937D}" destId="{C57D57C0-0240-44FE-90DF-D2680BD9F438}" srcOrd="0" destOrd="0" presId="urn:microsoft.com/office/officeart/2005/8/layout/orgChart1"/>
    <dgm:cxn modelId="{3ADD3022-73A3-418B-8672-A08DBC61EBF8}" type="presOf" srcId="{754333B1-9F9E-4163-8681-80FBBE2A1213}" destId="{B73A377B-1587-40DF-AEAE-3E6BEA57AC4D}" srcOrd="0" destOrd="0" presId="urn:microsoft.com/office/officeart/2005/8/layout/orgChart1"/>
    <dgm:cxn modelId="{0592E927-E0E9-4EC1-AAAE-FB4B0BB39C50}" type="presOf" srcId="{449D13A9-D490-42AC-870C-F264EB9E6C93}" destId="{FE94E8E6-45F4-4DDE-A379-89AE03B5258C}" srcOrd="0" destOrd="0" presId="urn:microsoft.com/office/officeart/2005/8/layout/orgChart1"/>
    <dgm:cxn modelId="{3EA3872E-AF59-458A-BA4E-60D946CFA17A}" type="presOf" srcId="{37F72323-CF76-4B8C-AD43-8BFD23D456D6}" destId="{39820E79-3E30-4467-9BB5-08AC7C7DD9EF}" srcOrd="0" destOrd="0" presId="urn:microsoft.com/office/officeart/2005/8/layout/orgChart1"/>
    <dgm:cxn modelId="{41DC0C34-5D12-4BCA-9A4B-CA7425CF486B}" type="presOf" srcId="{0FE077F6-06CC-436E-A6C6-FAE157B19EB1}" destId="{DC32072B-608A-4530-BCB7-CAA162DB228E}" srcOrd="1" destOrd="0" presId="urn:microsoft.com/office/officeart/2005/8/layout/orgChart1"/>
    <dgm:cxn modelId="{81F9F037-D771-4332-BFB0-F7D1B613994C}" type="presOf" srcId="{FBBB6442-2EDE-44E6-9DEC-05AF83EF3D1A}" destId="{0EBF1CBF-F711-4B3E-A1FA-5D9BAB1C7FB6}" srcOrd="0" destOrd="0" presId="urn:microsoft.com/office/officeart/2005/8/layout/orgChart1"/>
    <dgm:cxn modelId="{51B7E538-11B3-4216-901C-2E3A99CD6A06}" type="presOf" srcId="{251A8A07-68E6-472D-902F-A5E1BB01022F}" destId="{EC4A5FEE-38DC-4B99-B084-72208F17A0BE}" srcOrd="0" destOrd="0" presId="urn:microsoft.com/office/officeart/2005/8/layout/orgChart1"/>
    <dgm:cxn modelId="{06FE9139-54EB-4F1C-87B5-4076F811B95C}" type="presOf" srcId="{449D13A9-D490-42AC-870C-F264EB9E6C93}" destId="{5103328F-8ADE-4B01-A0DA-4EB554D80B36}" srcOrd="1" destOrd="0" presId="urn:microsoft.com/office/officeart/2005/8/layout/orgChart1"/>
    <dgm:cxn modelId="{F90BFF3B-E798-4AA8-B58A-9E80EC962BFF}" type="presOf" srcId="{B862C1C2-EB6D-4D05-8D08-3F49FB72300A}" destId="{9A0C3684-EFEB-4D54-9456-AA8FC7DC4791}" srcOrd="0" destOrd="0" presId="urn:microsoft.com/office/officeart/2005/8/layout/orgChart1"/>
    <dgm:cxn modelId="{DD10A95D-AA10-476A-9161-997F4D1C9CAA}" type="presOf" srcId="{835BEFB9-C178-44D8-9DB1-A06CAF7BBE9B}" destId="{4FD5F754-63B8-4CAC-8213-C4C555973500}" srcOrd="0" destOrd="0" presId="urn:microsoft.com/office/officeart/2005/8/layout/orgChart1"/>
    <dgm:cxn modelId="{E575B544-F44F-4412-8758-00441439DE86}" srcId="{251A8A07-68E6-472D-902F-A5E1BB01022F}" destId="{37F72323-CF76-4B8C-AD43-8BFD23D456D6}" srcOrd="0" destOrd="0" parTransId="{29E0A006-E847-4E57-80F9-24D126FAF344}" sibTransId="{CE052B70-0416-482A-8642-5D012FC14098}"/>
    <dgm:cxn modelId="{FDBE0A69-1AAF-4F53-8734-53DD364B2A43}" srcId="{FBBB6442-2EDE-44E6-9DEC-05AF83EF3D1A}" destId="{CE5B162B-092F-4DA8-9588-ABC0E5F9C8B6}" srcOrd="0" destOrd="0" parTransId="{7CAEF594-2ABE-4362-8B22-4F18158D0DFF}" sibTransId="{D8F4BC09-604C-45CD-9A89-61E672EEC07C}"/>
    <dgm:cxn modelId="{93DD424D-7E55-4B53-8496-4CC28981B89D}" type="presOf" srcId="{62535F86-BAEB-4EF2-9112-04F1B839B800}" destId="{F4027CC5-EED2-4816-A4F9-7CC2CC1F7C3C}" srcOrd="0" destOrd="0" presId="urn:microsoft.com/office/officeart/2005/8/layout/orgChart1"/>
    <dgm:cxn modelId="{A46A0C4E-7654-405C-8F0E-590CEC397E9D}" type="presOf" srcId="{686C12CE-A7DC-4E99-98CB-D0802C0A0BDD}" destId="{81CF7F73-093D-4487-90A0-901A9A1B16B7}" srcOrd="0" destOrd="0" presId="urn:microsoft.com/office/officeart/2005/8/layout/orgChart1"/>
    <dgm:cxn modelId="{3159DE50-FAF6-4DA8-8201-3FE13BE4CAFA}" type="presOf" srcId="{88B12408-BCFD-475D-B09F-22CC0B79BAAD}" destId="{FAB44F9E-0A4E-425D-9E38-BCE478D0E167}" srcOrd="0" destOrd="0" presId="urn:microsoft.com/office/officeart/2005/8/layout/orgChart1"/>
    <dgm:cxn modelId="{EDF93971-E890-4AFF-8BD3-99EF43AE0193}" srcId="{EFF73B83-4A50-4568-A264-74F2F7716AAB}" destId="{7211C5B6-A445-4E66-92CC-CDF54C0367DC}" srcOrd="0" destOrd="0" parTransId="{CCE9C8CE-A043-47B1-B394-9CF2A0C28DC3}" sibTransId="{478FB218-F5C0-427A-8B02-D2F446BB71B8}"/>
    <dgm:cxn modelId="{F5372576-9264-4FE9-868B-E2647CB99725}" type="presOf" srcId="{29E0A006-E847-4E57-80F9-24D126FAF344}" destId="{5D2882C7-1BBE-4B09-9301-0F4F06999B80}" srcOrd="0" destOrd="0" presId="urn:microsoft.com/office/officeart/2005/8/layout/orgChart1"/>
    <dgm:cxn modelId="{EC4FB276-830C-4217-88E3-34031AC15830}" type="presOf" srcId="{C9E68A18-AE98-42F3-9657-C48AE3D43ADC}" destId="{2B8DB842-F091-4CDF-A39E-E98592C6E65C}" srcOrd="0" destOrd="0" presId="urn:microsoft.com/office/officeart/2005/8/layout/orgChart1"/>
    <dgm:cxn modelId="{1312F276-4247-4B54-906D-DDA71A7BE330}" type="presOf" srcId="{35076D51-F231-4021-98AF-BBA789B8128D}" destId="{76FBD4FC-83B9-4B12-90E0-863BF1598ADB}" srcOrd="0" destOrd="0" presId="urn:microsoft.com/office/officeart/2005/8/layout/orgChart1"/>
    <dgm:cxn modelId="{09180A59-9534-43FF-A175-3622040E8D73}" type="presOf" srcId="{B7C333A0-99B3-4FF3-AC01-9C793BDCCCEE}" destId="{6B5AB7B6-6A1E-4815-881B-9B4A6CAECFB5}" srcOrd="0" destOrd="0" presId="urn:microsoft.com/office/officeart/2005/8/layout/orgChart1"/>
    <dgm:cxn modelId="{D2B13F7A-EE37-430D-A9C3-8A4B19FA4103}" srcId="{42C97F57-DB5B-4B77-940F-4EBC21951D8D}" destId="{EFF73B83-4A50-4568-A264-74F2F7716AAB}" srcOrd="0" destOrd="0" parTransId="{6F7EE510-15B8-4483-A644-10A8105FEB3A}" sibTransId="{2F50FFA2-B7BD-4927-A8C8-AD861B9F4100}"/>
    <dgm:cxn modelId="{941DDF5A-39A8-435A-ABA7-17E9156DDCE8}" type="presOf" srcId="{35076D51-F231-4021-98AF-BBA789B8128D}" destId="{31647777-02FA-47D1-9C13-77B6F698A08C}" srcOrd="1" destOrd="0" presId="urn:microsoft.com/office/officeart/2005/8/layout/orgChart1"/>
    <dgm:cxn modelId="{70FA2F82-6555-4640-AD7F-05F1B13C027A}" type="presOf" srcId="{CCE9C8CE-A043-47B1-B394-9CF2A0C28DC3}" destId="{F4F43BB5-5583-48DD-BDFB-F225F9EFB0EB}" srcOrd="0" destOrd="0" presId="urn:microsoft.com/office/officeart/2005/8/layout/orgChart1"/>
    <dgm:cxn modelId="{69DCCA87-5EFB-496F-B9A4-4D9056489FCF}" srcId="{EFF73B83-4A50-4568-A264-74F2F7716AAB}" destId="{0FE077F6-06CC-436E-A6C6-FAE157B19EB1}" srcOrd="1" destOrd="0" parTransId="{B862C1C2-EB6D-4D05-8D08-3F49FB72300A}" sibTransId="{D2507DDE-D609-45DE-9071-A7680A51DE8D}"/>
    <dgm:cxn modelId="{4CBF798A-D504-497A-B6CF-D62934320694}" srcId="{EFF73B83-4A50-4568-A264-74F2F7716AAB}" destId="{251A8A07-68E6-472D-902F-A5E1BB01022F}" srcOrd="2" destOrd="0" parTransId="{B7C333A0-99B3-4FF3-AC01-9C793BDCCCEE}" sibTransId="{B173E933-3518-4D5F-A231-454FF1EC2204}"/>
    <dgm:cxn modelId="{9B15BC96-AB9E-443C-9A18-E088EB6DC64D}" type="presOf" srcId="{42C97F57-DB5B-4B77-940F-4EBC21951D8D}" destId="{D7080266-1795-4571-A2FF-190B0C3A3F25}" srcOrd="0" destOrd="0" presId="urn:microsoft.com/office/officeart/2005/8/layout/orgChart1"/>
    <dgm:cxn modelId="{0E7D6F97-6659-4E02-9762-D568DD715BBF}" srcId="{7211C5B6-A445-4E66-92CC-CDF54C0367DC}" destId="{449D13A9-D490-42AC-870C-F264EB9E6C93}" srcOrd="2" destOrd="0" parTransId="{62535F86-BAEB-4EF2-9112-04F1B839B800}" sibTransId="{D90A1958-8F3D-4F6A-9A0D-E92BDEA1B694}"/>
    <dgm:cxn modelId="{06F3499E-511D-4A12-ACBE-D342131314B9}" srcId="{7211C5B6-A445-4E66-92CC-CDF54C0367DC}" destId="{FBBB6442-2EDE-44E6-9DEC-05AF83EF3D1A}" srcOrd="0" destOrd="0" parTransId="{835BEFB9-C178-44D8-9DB1-A06CAF7BBE9B}" sibTransId="{779E4F09-4176-4FD9-B4A1-434A8ECB0DDA}"/>
    <dgm:cxn modelId="{2D3CD09F-8BD9-4C4D-B01D-F68A562F4D6E}" srcId="{251A8A07-68E6-472D-902F-A5E1BB01022F}" destId="{39BDB248-0AA1-4DFE-BC57-28345F2B861D}" srcOrd="1" destOrd="0" parTransId="{896B0D19-AA7C-4911-8C52-37B463FA8DC9}" sibTransId="{15B07732-D119-46AD-9199-F3C94444BC4D}"/>
    <dgm:cxn modelId="{EDA01AA6-ED08-4EBC-B51F-610ADB28A0CD}" type="presOf" srcId="{896B0D19-AA7C-4911-8C52-37B463FA8DC9}" destId="{1A8CCF66-920D-4512-81B6-5802C0BAA066}" srcOrd="0" destOrd="0" presId="urn:microsoft.com/office/officeart/2005/8/layout/orgChart1"/>
    <dgm:cxn modelId="{BDF7AEAA-7069-4DD3-B754-5F5F769A51CE}" type="presOf" srcId="{EFF73B83-4A50-4568-A264-74F2F7716AAB}" destId="{477C2800-95FF-4E80-ACC9-C2C88A7175D1}" srcOrd="0" destOrd="0" presId="urn:microsoft.com/office/officeart/2005/8/layout/orgChart1"/>
    <dgm:cxn modelId="{7B8486AB-1285-49E5-9475-B29F48A82819}" type="presOf" srcId="{EFF73B83-4A50-4568-A264-74F2F7716AAB}" destId="{662C9FEF-57F9-42D1-A5F1-187BD487E4D2}" srcOrd="1" destOrd="0" presId="urn:microsoft.com/office/officeart/2005/8/layout/orgChart1"/>
    <dgm:cxn modelId="{568C39AE-DD6A-4D5F-8111-BAD251B76CE1}" type="presOf" srcId="{251A8A07-68E6-472D-902F-A5E1BB01022F}" destId="{BA55625E-959A-4BA4-BA99-B7D644C22A90}" srcOrd="1" destOrd="0" presId="urn:microsoft.com/office/officeart/2005/8/layout/orgChart1"/>
    <dgm:cxn modelId="{2C4E5FAE-0FBE-4C89-9533-84E1227D44B1}" type="presOf" srcId="{7211C5B6-A445-4E66-92CC-CDF54C0367DC}" destId="{BF68A046-039B-4387-957C-829CCF7383BC}" srcOrd="0" destOrd="0" presId="urn:microsoft.com/office/officeart/2005/8/layout/orgChart1"/>
    <dgm:cxn modelId="{E40D60B0-BD32-4C6B-ACA6-C2A23F5A7381}" type="presOf" srcId="{B1227E97-70B3-4DBD-A635-91FAEE379FF6}" destId="{9EC887E0-7FE6-429C-8A0F-71941787A411}" srcOrd="0" destOrd="0" presId="urn:microsoft.com/office/officeart/2005/8/layout/orgChart1"/>
    <dgm:cxn modelId="{FA0CFBB0-555C-4A4A-9CAA-F4FB6EF02C4D}" type="presOf" srcId="{39BDB248-0AA1-4DFE-BC57-28345F2B861D}" destId="{48319F3A-DCC1-4F27-B895-43569052A50C}" srcOrd="1" destOrd="0" presId="urn:microsoft.com/office/officeart/2005/8/layout/orgChart1"/>
    <dgm:cxn modelId="{B9B603B3-9D32-4947-BB8A-80F3775BD284}" type="presOf" srcId="{754333B1-9F9E-4163-8681-80FBBE2A1213}" destId="{635E1D10-21CB-48D0-B366-B033BF3D78E3}" srcOrd="1" destOrd="0" presId="urn:microsoft.com/office/officeart/2005/8/layout/orgChart1"/>
    <dgm:cxn modelId="{E56379B4-D5D9-41B9-A140-6C7473202934}" type="presOf" srcId="{37F72323-CF76-4B8C-AD43-8BFD23D456D6}" destId="{50E713BF-1A83-42DE-A1B9-EFE6B5446026}" srcOrd="1" destOrd="0" presId="urn:microsoft.com/office/officeart/2005/8/layout/orgChart1"/>
    <dgm:cxn modelId="{3364D2C2-A668-454F-9D23-125F561E0FFB}" srcId="{FBBB6442-2EDE-44E6-9DEC-05AF83EF3D1A}" destId="{88B12408-BCFD-475D-B09F-22CC0B79BAAD}" srcOrd="2" destOrd="0" parTransId="{686C12CE-A7DC-4E99-98CB-D0802C0A0BDD}" sibTransId="{62245C11-A8D7-4AD1-BA53-ECBF30664BE5}"/>
    <dgm:cxn modelId="{A4ACA5C3-FEBB-4ABF-857F-44B6791AB094}" type="presOf" srcId="{39BDB248-0AA1-4DFE-BC57-28345F2B861D}" destId="{7E5FF2EE-01C9-4795-AD31-1B42997B7C34}" srcOrd="0" destOrd="0" presId="urn:microsoft.com/office/officeart/2005/8/layout/orgChart1"/>
    <dgm:cxn modelId="{260220DF-CF6A-434F-974F-5569D74F70D3}" type="presOf" srcId="{0FE077F6-06CC-436E-A6C6-FAE157B19EB1}" destId="{B2DE3CFC-B813-4F5E-AAC9-22654CBCBC21}" srcOrd="0" destOrd="0" presId="urn:microsoft.com/office/officeart/2005/8/layout/orgChart1"/>
    <dgm:cxn modelId="{68BEA4EA-5797-47D2-8721-D7062CA9F92C}" type="presOf" srcId="{C9E68A18-AE98-42F3-9657-C48AE3D43ADC}" destId="{591A24A9-A150-4589-8667-B4FF345C43B1}" srcOrd="1" destOrd="0" presId="urn:microsoft.com/office/officeart/2005/8/layout/orgChart1"/>
    <dgm:cxn modelId="{787037EE-297A-4B76-BF48-19C5879CB1E9}" srcId="{FBBB6442-2EDE-44E6-9DEC-05AF83EF3D1A}" destId="{35076D51-F231-4021-98AF-BBA789B8128D}" srcOrd="1" destOrd="0" parTransId="{B97EC5B8-BC18-49AC-95DD-40AAD306937D}" sibTransId="{9D0FBB4A-796F-4C82-922A-776C7BFDD4FB}"/>
    <dgm:cxn modelId="{5A74F2EF-A7DB-44E3-83DB-50F0DD054443}" type="presOf" srcId="{7211C5B6-A445-4E66-92CC-CDF54C0367DC}" destId="{63272904-3313-41DD-B6F1-A636AA109FC9}" srcOrd="1" destOrd="0" presId="urn:microsoft.com/office/officeart/2005/8/layout/orgChart1"/>
    <dgm:cxn modelId="{F79FD4F9-2B5D-4CFE-AAC7-7ECFCCC9FFD6}" type="presOf" srcId="{7CAEF594-2ABE-4362-8B22-4F18158D0DFF}" destId="{5E87ED2F-83C5-4F18-A139-638FED74A0F6}" srcOrd="0" destOrd="0" presId="urn:microsoft.com/office/officeart/2005/8/layout/orgChart1"/>
    <dgm:cxn modelId="{8771D1FF-751D-41BA-A309-0BA45936EC55}" type="presParOf" srcId="{D7080266-1795-4571-A2FF-190B0C3A3F25}" destId="{245E3E4F-8430-4730-9261-5434BD9E0AF0}" srcOrd="0" destOrd="0" presId="urn:microsoft.com/office/officeart/2005/8/layout/orgChart1"/>
    <dgm:cxn modelId="{74AC4B5D-F96D-46FA-A258-AE80D450C26C}" type="presParOf" srcId="{245E3E4F-8430-4730-9261-5434BD9E0AF0}" destId="{FBB21552-E900-4D06-9942-3C29B127188C}" srcOrd="0" destOrd="0" presId="urn:microsoft.com/office/officeart/2005/8/layout/orgChart1"/>
    <dgm:cxn modelId="{1F6B71AA-C4F8-46F1-AEBA-14088FEBFEDE}" type="presParOf" srcId="{FBB21552-E900-4D06-9942-3C29B127188C}" destId="{477C2800-95FF-4E80-ACC9-C2C88A7175D1}" srcOrd="0" destOrd="0" presId="urn:microsoft.com/office/officeart/2005/8/layout/orgChart1"/>
    <dgm:cxn modelId="{85DCADE7-8087-4D95-B0AB-15FEA782DD42}" type="presParOf" srcId="{FBB21552-E900-4D06-9942-3C29B127188C}" destId="{662C9FEF-57F9-42D1-A5F1-187BD487E4D2}" srcOrd="1" destOrd="0" presId="urn:microsoft.com/office/officeart/2005/8/layout/orgChart1"/>
    <dgm:cxn modelId="{0ACEDB2D-C517-4AE1-A3B8-7B13EA54E866}" type="presParOf" srcId="{245E3E4F-8430-4730-9261-5434BD9E0AF0}" destId="{0FBA1F78-C371-4E4F-8DFF-80CAF2F4FDE4}" srcOrd="1" destOrd="0" presId="urn:microsoft.com/office/officeart/2005/8/layout/orgChart1"/>
    <dgm:cxn modelId="{5DA04E45-8845-4D9D-95CE-F49E5BC4C2DF}" type="presParOf" srcId="{0FBA1F78-C371-4E4F-8DFF-80CAF2F4FDE4}" destId="{F4F43BB5-5583-48DD-BDFB-F225F9EFB0EB}" srcOrd="0" destOrd="0" presId="urn:microsoft.com/office/officeart/2005/8/layout/orgChart1"/>
    <dgm:cxn modelId="{DC214384-9776-415C-A667-068AD7B4E1B5}" type="presParOf" srcId="{0FBA1F78-C371-4E4F-8DFF-80CAF2F4FDE4}" destId="{D5DC0255-154D-4EBE-9BC3-AB7ACBC31604}" srcOrd="1" destOrd="0" presId="urn:microsoft.com/office/officeart/2005/8/layout/orgChart1"/>
    <dgm:cxn modelId="{9D87B522-BEDC-472C-B645-5F543331E5A1}" type="presParOf" srcId="{D5DC0255-154D-4EBE-9BC3-AB7ACBC31604}" destId="{8CCE8F81-D7CF-4E73-AE16-D9526A930660}" srcOrd="0" destOrd="0" presId="urn:microsoft.com/office/officeart/2005/8/layout/orgChart1"/>
    <dgm:cxn modelId="{7253F2DB-7590-409D-9045-DD66B4294C05}" type="presParOf" srcId="{8CCE8F81-D7CF-4E73-AE16-D9526A930660}" destId="{BF68A046-039B-4387-957C-829CCF7383BC}" srcOrd="0" destOrd="0" presId="urn:microsoft.com/office/officeart/2005/8/layout/orgChart1"/>
    <dgm:cxn modelId="{BC5A9AA8-2E79-43C2-977D-25CB3A98B8EF}" type="presParOf" srcId="{8CCE8F81-D7CF-4E73-AE16-D9526A930660}" destId="{63272904-3313-41DD-B6F1-A636AA109FC9}" srcOrd="1" destOrd="0" presId="urn:microsoft.com/office/officeart/2005/8/layout/orgChart1"/>
    <dgm:cxn modelId="{ADC951BD-C411-4161-932D-391684A15636}" type="presParOf" srcId="{D5DC0255-154D-4EBE-9BC3-AB7ACBC31604}" destId="{E67FD93B-3AB9-48BB-9F50-C41B059DFB2D}" srcOrd="1" destOrd="0" presId="urn:microsoft.com/office/officeart/2005/8/layout/orgChart1"/>
    <dgm:cxn modelId="{0A8EAED6-2AF3-4AB9-8018-520043A15B06}" type="presParOf" srcId="{E67FD93B-3AB9-48BB-9F50-C41B059DFB2D}" destId="{4FD5F754-63B8-4CAC-8213-C4C555973500}" srcOrd="0" destOrd="0" presId="urn:microsoft.com/office/officeart/2005/8/layout/orgChart1"/>
    <dgm:cxn modelId="{128D4866-B76B-46E2-A75E-6E8318415833}" type="presParOf" srcId="{E67FD93B-3AB9-48BB-9F50-C41B059DFB2D}" destId="{32A18F91-D879-49F4-9C7B-21379FDF7FDC}" srcOrd="1" destOrd="0" presId="urn:microsoft.com/office/officeart/2005/8/layout/orgChart1"/>
    <dgm:cxn modelId="{146C2ACE-623E-4B0F-B2FA-4609750B6FA6}" type="presParOf" srcId="{32A18F91-D879-49F4-9C7B-21379FDF7FDC}" destId="{B69DDBA5-2A96-4575-8062-2D3BF4040ECD}" srcOrd="0" destOrd="0" presId="urn:microsoft.com/office/officeart/2005/8/layout/orgChart1"/>
    <dgm:cxn modelId="{8EA7C9C4-0BE0-404F-AB5E-2B65C89674AD}" type="presParOf" srcId="{B69DDBA5-2A96-4575-8062-2D3BF4040ECD}" destId="{0EBF1CBF-F711-4B3E-A1FA-5D9BAB1C7FB6}" srcOrd="0" destOrd="0" presId="urn:microsoft.com/office/officeart/2005/8/layout/orgChart1"/>
    <dgm:cxn modelId="{A086819A-1884-47A8-80E7-C4187E82793C}" type="presParOf" srcId="{B69DDBA5-2A96-4575-8062-2D3BF4040ECD}" destId="{52750FA5-E2DF-4FA6-AAF0-F085B6203A5B}" srcOrd="1" destOrd="0" presId="urn:microsoft.com/office/officeart/2005/8/layout/orgChart1"/>
    <dgm:cxn modelId="{C6089FB4-A79F-48FF-AAF1-06A597D0D259}" type="presParOf" srcId="{32A18F91-D879-49F4-9C7B-21379FDF7FDC}" destId="{C87E5259-DC14-4732-82AB-EE78E9355229}" srcOrd="1" destOrd="0" presId="urn:microsoft.com/office/officeart/2005/8/layout/orgChart1"/>
    <dgm:cxn modelId="{E60CE50C-014E-4291-A002-3A9939F3AF75}" type="presParOf" srcId="{C87E5259-DC14-4732-82AB-EE78E9355229}" destId="{5E87ED2F-83C5-4F18-A139-638FED74A0F6}" srcOrd="0" destOrd="0" presId="urn:microsoft.com/office/officeart/2005/8/layout/orgChart1"/>
    <dgm:cxn modelId="{8D15919B-3CCA-4780-9714-4C5759B992DE}" type="presParOf" srcId="{C87E5259-DC14-4732-82AB-EE78E9355229}" destId="{CB05864F-9EE9-4985-AE7F-7A776586509D}" srcOrd="1" destOrd="0" presId="urn:microsoft.com/office/officeart/2005/8/layout/orgChart1"/>
    <dgm:cxn modelId="{145E4448-C67F-4079-BB99-C66AB8AEA13C}" type="presParOf" srcId="{CB05864F-9EE9-4985-AE7F-7A776586509D}" destId="{174C5415-42CE-4E01-AC90-D10774635B3F}" srcOrd="0" destOrd="0" presId="urn:microsoft.com/office/officeart/2005/8/layout/orgChart1"/>
    <dgm:cxn modelId="{3F6BCFF0-EAEA-438F-82FD-AB53B51AA530}" type="presParOf" srcId="{174C5415-42CE-4E01-AC90-D10774635B3F}" destId="{8727998D-18D1-4059-B5D1-500294ABC901}" srcOrd="0" destOrd="0" presId="urn:microsoft.com/office/officeart/2005/8/layout/orgChart1"/>
    <dgm:cxn modelId="{D827C154-CB19-4F37-BA61-588634BBC62D}" type="presParOf" srcId="{174C5415-42CE-4E01-AC90-D10774635B3F}" destId="{D77DEE57-DA5B-4DA2-BFD2-E49FAA4A8406}" srcOrd="1" destOrd="0" presId="urn:microsoft.com/office/officeart/2005/8/layout/orgChart1"/>
    <dgm:cxn modelId="{16DC50EB-3FC2-4DC6-8927-00544F51197F}" type="presParOf" srcId="{CB05864F-9EE9-4985-AE7F-7A776586509D}" destId="{10FBF065-F527-4C0C-9892-88B9D5530F11}" srcOrd="1" destOrd="0" presId="urn:microsoft.com/office/officeart/2005/8/layout/orgChart1"/>
    <dgm:cxn modelId="{C27D230E-862A-4B6C-85C6-4F246570268A}" type="presParOf" srcId="{CB05864F-9EE9-4985-AE7F-7A776586509D}" destId="{B450604C-B816-43A1-A1E3-03523DEF5199}" srcOrd="2" destOrd="0" presId="urn:microsoft.com/office/officeart/2005/8/layout/orgChart1"/>
    <dgm:cxn modelId="{97B6CFED-53ED-4FBB-9C1D-509A9864431A}" type="presParOf" srcId="{C87E5259-DC14-4732-82AB-EE78E9355229}" destId="{C57D57C0-0240-44FE-90DF-D2680BD9F438}" srcOrd="2" destOrd="0" presId="urn:microsoft.com/office/officeart/2005/8/layout/orgChart1"/>
    <dgm:cxn modelId="{F0EBB87C-A959-4E6F-9782-67AD1016D558}" type="presParOf" srcId="{C87E5259-DC14-4732-82AB-EE78E9355229}" destId="{B7EEE1F6-C1C6-4D93-A168-9013B1D3E12A}" srcOrd="3" destOrd="0" presId="urn:microsoft.com/office/officeart/2005/8/layout/orgChart1"/>
    <dgm:cxn modelId="{A1A04953-484C-4A4F-9CD2-AD5920E13041}" type="presParOf" srcId="{B7EEE1F6-C1C6-4D93-A168-9013B1D3E12A}" destId="{CF6F3F8A-9223-489E-A742-856CB43AF5AE}" srcOrd="0" destOrd="0" presId="urn:microsoft.com/office/officeart/2005/8/layout/orgChart1"/>
    <dgm:cxn modelId="{E22242D3-5E60-457C-AFF3-CE6DC2E50765}" type="presParOf" srcId="{CF6F3F8A-9223-489E-A742-856CB43AF5AE}" destId="{76FBD4FC-83B9-4B12-90E0-863BF1598ADB}" srcOrd="0" destOrd="0" presId="urn:microsoft.com/office/officeart/2005/8/layout/orgChart1"/>
    <dgm:cxn modelId="{9FE6BDE7-99CB-4B24-B56B-909F4EA9501B}" type="presParOf" srcId="{CF6F3F8A-9223-489E-A742-856CB43AF5AE}" destId="{31647777-02FA-47D1-9C13-77B6F698A08C}" srcOrd="1" destOrd="0" presId="urn:microsoft.com/office/officeart/2005/8/layout/orgChart1"/>
    <dgm:cxn modelId="{FCC9AF98-4F70-44DD-9AA3-640C9A4CE535}" type="presParOf" srcId="{B7EEE1F6-C1C6-4D93-A168-9013B1D3E12A}" destId="{5FAF4D8E-6918-4592-A6E1-D9DA2196FD11}" srcOrd="1" destOrd="0" presId="urn:microsoft.com/office/officeart/2005/8/layout/orgChart1"/>
    <dgm:cxn modelId="{7A0A6D23-F758-4233-BD1A-A8E71B6493FD}" type="presParOf" srcId="{B7EEE1F6-C1C6-4D93-A168-9013B1D3E12A}" destId="{021DEBA1-7A21-473E-991F-6F960722F5E2}" srcOrd="2" destOrd="0" presId="urn:microsoft.com/office/officeart/2005/8/layout/orgChart1"/>
    <dgm:cxn modelId="{048532A8-4F10-4001-9A1F-A884E60B6BEA}" type="presParOf" srcId="{C87E5259-DC14-4732-82AB-EE78E9355229}" destId="{81CF7F73-093D-4487-90A0-901A9A1B16B7}" srcOrd="4" destOrd="0" presId="urn:microsoft.com/office/officeart/2005/8/layout/orgChart1"/>
    <dgm:cxn modelId="{C5960A34-8F5B-4B45-A317-31D27DD993CC}" type="presParOf" srcId="{C87E5259-DC14-4732-82AB-EE78E9355229}" destId="{03C65360-E48E-4A6D-A592-EE67BD451506}" srcOrd="5" destOrd="0" presId="urn:microsoft.com/office/officeart/2005/8/layout/orgChart1"/>
    <dgm:cxn modelId="{BEA476D9-C3D8-4D0C-A420-607EED1484A6}" type="presParOf" srcId="{03C65360-E48E-4A6D-A592-EE67BD451506}" destId="{D7A3C5DB-CACE-4032-BFE5-4F481FF6D96E}" srcOrd="0" destOrd="0" presId="urn:microsoft.com/office/officeart/2005/8/layout/orgChart1"/>
    <dgm:cxn modelId="{EE2CA3A3-C4E5-48B2-942C-DBA95DBACA45}" type="presParOf" srcId="{D7A3C5DB-CACE-4032-BFE5-4F481FF6D96E}" destId="{FAB44F9E-0A4E-425D-9E38-BCE478D0E167}" srcOrd="0" destOrd="0" presId="urn:microsoft.com/office/officeart/2005/8/layout/orgChart1"/>
    <dgm:cxn modelId="{3FFA03C6-7957-4114-9B08-CE07969C29EF}" type="presParOf" srcId="{D7A3C5DB-CACE-4032-BFE5-4F481FF6D96E}" destId="{2562D01B-1719-43BC-AC5F-4CBE4A6964B8}" srcOrd="1" destOrd="0" presId="urn:microsoft.com/office/officeart/2005/8/layout/orgChart1"/>
    <dgm:cxn modelId="{64533FE3-B8DB-4055-87A0-5E28ABBBA63A}" type="presParOf" srcId="{03C65360-E48E-4A6D-A592-EE67BD451506}" destId="{BD193D44-80A7-44EF-841F-C2AAA772B786}" srcOrd="1" destOrd="0" presId="urn:microsoft.com/office/officeart/2005/8/layout/orgChart1"/>
    <dgm:cxn modelId="{3F6D7793-76F8-4C01-95B2-8BDBE03AD1B5}" type="presParOf" srcId="{03C65360-E48E-4A6D-A592-EE67BD451506}" destId="{C6CB63C4-7B4A-49B6-BC2D-4F9A1221404D}" srcOrd="2" destOrd="0" presId="urn:microsoft.com/office/officeart/2005/8/layout/orgChart1"/>
    <dgm:cxn modelId="{CEA8A709-0F76-41AD-8398-E3F3591BAE10}" type="presParOf" srcId="{32A18F91-D879-49F4-9C7B-21379FDF7FDC}" destId="{BD782662-E6AD-4FE5-920C-BFC5D11D126F}" srcOrd="2" destOrd="0" presId="urn:microsoft.com/office/officeart/2005/8/layout/orgChart1"/>
    <dgm:cxn modelId="{87E58DD6-0E28-4382-91B9-96EA3B6FF674}" type="presParOf" srcId="{E67FD93B-3AB9-48BB-9F50-C41B059DFB2D}" destId="{CC9F969E-A473-41E2-A71E-AA7E2FC279EB}" srcOrd="2" destOrd="0" presId="urn:microsoft.com/office/officeart/2005/8/layout/orgChart1"/>
    <dgm:cxn modelId="{7DC6AD67-9AFB-4A2F-8232-F959593C6FC4}" type="presParOf" srcId="{E67FD93B-3AB9-48BB-9F50-C41B059DFB2D}" destId="{A48213B7-2FB8-4587-B307-A4E9840E54A2}" srcOrd="3" destOrd="0" presId="urn:microsoft.com/office/officeart/2005/8/layout/orgChart1"/>
    <dgm:cxn modelId="{6FD98058-2E2D-49DB-BA10-905D8FB0C298}" type="presParOf" srcId="{A48213B7-2FB8-4587-B307-A4E9840E54A2}" destId="{3172D22F-7C1F-47C4-8214-1987D9F2D641}" srcOrd="0" destOrd="0" presId="urn:microsoft.com/office/officeart/2005/8/layout/orgChart1"/>
    <dgm:cxn modelId="{A86DEC41-A042-4618-B485-B8673E30461D}" type="presParOf" srcId="{3172D22F-7C1F-47C4-8214-1987D9F2D641}" destId="{B73A377B-1587-40DF-AEAE-3E6BEA57AC4D}" srcOrd="0" destOrd="0" presId="urn:microsoft.com/office/officeart/2005/8/layout/orgChart1"/>
    <dgm:cxn modelId="{8A57C890-3C18-4762-A8AB-E9D4D7AD9271}" type="presParOf" srcId="{3172D22F-7C1F-47C4-8214-1987D9F2D641}" destId="{635E1D10-21CB-48D0-B366-B033BF3D78E3}" srcOrd="1" destOrd="0" presId="urn:microsoft.com/office/officeart/2005/8/layout/orgChart1"/>
    <dgm:cxn modelId="{04786530-6B38-4A20-8E52-06F9903A5E6A}" type="presParOf" srcId="{A48213B7-2FB8-4587-B307-A4E9840E54A2}" destId="{ECAA0CA1-A9A2-49F0-93A7-17E2B712695C}" srcOrd="1" destOrd="0" presId="urn:microsoft.com/office/officeart/2005/8/layout/orgChart1"/>
    <dgm:cxn modelId="{CF955294-5B43-43C2-8335-03940C963B76}" type="presParOf" srcId="{A48213B7-2FB8-4587-B307-A4E9840E54A2}" destId="{AD0CF0CD-F026-4359-9319-5A0D0E4A4562}" srcOrd="2" destOrd="0" presId="urn:microsoft.com/office/officeart/2005/8/layout/orgChart1"/>
    <dgm:cxn modelId="{FE139E5C-D813-4D8F-82FC-A93717079971}" type="presParOf" srcId="{E67FD93B-3AB9-48BB-9F50-C41B059DFB2D}" destId="{F4027CC5-EED2-4816-A4F9-7CC2CC1F7C3C}" srcOrd="4" destOrd="0" presId="urn:microsoft.com/office/officeart/2005/8/layout/orgChart1"/>
    <dgm:cxn modelId="{CBA982CD-4BD7-458E-8C60-324CA860710C}" type="presParOf" srcId="{E67FD93B-3AB9-48BB-9F50-C41B059DFB2D}" destId="{E54E0111-A96A-423A-B88B-19BBCB863D87}" srcOrd="5" destOrd="0" presId="urn:microsoft.com/office/officeart/2005/8/layout/orgChart1"/>
    <dgm:cxn modelId="{A9307B4A-0ABF-4754-A115-9EFD3B62F6C9}" type="presParOf" srcId="{E54E0111-A96A-423A-B88B-19BBCB863D87}" destId="{DFCD18ED-A050-4B30-8E98-08ACEFE5C9FF}" srcOrd="0" destOrd="0" presId="urn:microsoft.com/office/officeart/2005/8/layout/orgChart1"/>
    <dgm:cxn modelId="{65355868-8FD9-4674-ACC7-F61CE0B24A04}" type="presParOf" srcId="{DFCD18ED-A050-4B30-8E98-08ACEFE5C9FF}" destId="{FE94E8E6-45F4-4DDE-A379-89AE03B5258C}" srcOrd="0" destOrd="0" presId="urn:microsoft.com/office/officeart/2005/8/layout/orgChart1"/>
    <dgm:cxn modelId="{51FAC69C-B6A0-4FB9-9FD1-D083B989B13D}" type="presParOf" srcId="{DFCD18ED-A050-4B30-8E98-08ACEFE5C9FF}" destId="{5103328F-8ADE-4B01-A0DA-4EB554D80B36}" srcOrd="1" destOrd="0" presId="urn:microsoft.com/office/officeart/2005/8/layout/orgChart1"/>
    <dgm:cxn modelId="{4089C75F-42AC-414A-827B-43079F3DA8EB}" type="presParOf" srcId="{E54E0111-A96A-423A-B88B-19BBCB863D87}" destId="{0891D21A-0280-4487-9392-CC2EAD998FE5}" srcOrd="1" destOrd="0" presId="urn:microsoft.com/office/officeart/2005/8/layout/orgChart1"/>
    <dgm:cxn modelId="{0FB73686-FDD9-41A8-B7B2-62A1D58DF0F7}" type="presParOf" srcId="{E54E0111-A96A-423A-B88B-19BBCB863D87}" destId="{5222747E-39E3-466A-9059-B7AB3999A7FC}" srcOrd="2" destOrd="0" presId="urn:microsoft.com/office/officeart/2005/8/layout/orgChart1"/>
    <dgm:cxn modelId="{E009A532-1ED5-46F1-94F6-8F473D0544FA}" type="presParOf" srcId="{D5DC0255-154D-4EBE-9BC3-AB7ACBC31604}" destId="{7503338A-D983-4F87-8F53-4806C40F9D91}" srcOrd="2" destOrd="0" presId="urn:microsoft.com/office/officeart/2005/8/layout/orgChart1"/>
    <dgm:cxn modelId="{859E5D2C-5581-4DA3-9022-E5D1DBA6AEFC}" type="presParOf" srcId="{0FBA1F78-C371-4E4F-8DFF-80CAF2F4FDE4}" destId="{9A0C3684-EFEB-4D54-9456-AA8FC7DC4791}" srcOrd="2" destOrd="0" presId="urn:microsoft.com/office/officeart/2005/8/layout/orgChart1"/>
    <dgm:cxn modelId="{1AFDD31F-EA7C-4464-928A-1E7036A8B553}" type="presParOf" srcId="{0FBA1F78-C371-4E4F-8DFF-80CAF2F4FDE4}" destId="{AD197506-F61D-4877-BC02-34C52FCC2EB8}" srcOrd="3" destOrd="0" presId="urn:microsoft.com/office/officeart/2005/8/layout/orgChart1"/>
    <dgm:cxn modelId="{1FAAC866-2B17-43F0-9906-7443190F18C6}" type="presParOf" srcId="{AD197506-F61D-4877-BC02-34C52FCC2EB8}" destId="{5BDCB293-0907-40BD-AAE2-8265BA1E8058}" srcOrd="0" destOrd="0" presId="urn:microsoft.com/office/officeart/2005/8/layout/orgChart1"/>
    <dgm:cxn modelId="{1D64732E-22B7-4C9F-8737-40BB668588BE}" type="presParOf" srcId="{5BDCB293-0907-40BD-AAE2-8265BA1E8058}" destId="{B2DE3CFC-B813-4F5E-AAC9-22654CBCBC21}" srcOrd="0" destOrd="0" presId="urn:microsoft.com/office/officeart/2005/8/layout/orgChart1"/>
    <dgm:cxn modelId="{ECB9B36B-7286-4CA3-89A7-361897632C8A}" type="presParOf" srcId="{5BDCB293-0907-40BD-AAE2-8265BA1E8058}" destId="{DC32072B-608A-4530-BCB7-CAA162DB228E}" srcOrd="1" destOrd="0" presId="urn:microsoft.com/office/officeart/2005/8/layout/orgChart1"/>
    <dgm:cxn modelId="{021CA63A-ABE0-4441-BA50-6C6B6AC1C8F7}" type="presParOf" srcId="{AD197506-F61D-4877-BC02-34C52FCC2EB8}" destId="{07C76929-2A84-48F9-9D6C-0C98F8C78560}" srcOrd="1" destOrd="0" presId="urn:microsoft.com/office/officeart/2005/8/layout/orgChart1"/>
    <dgm:cxn modelId="{D6F41B12-79FB-4DCA-B11C-EBFEBEB3F21D}" type="presParOf" srcId="{AD197506-F61D-4877-BC02-34C52FCC2EB8}" destId="{449CE682-A02E-44D7-ACF7-CFAFC465D1D3}" srcOrd="2" destOrd="0" presId="urn:microsoft.com/office/officeart/2005/8/layout/orgChart1"/>
    <dgm:cxn modelId="{70DF3CA3-BFD0-4B1E-B546-650F89BC6FCA}" type="presParOf" srcId="{0FBA1F78-C371-4E4F-8DFF-80CAF2F4FDE4}" destId="{6B5AB7B6-6A1E-4815-881B-9B4A6CAECFB5}" srcOrd="4" destOrd="0" presId="urn:microsoft.com/office/officeart/2005/8/layout/orgChart1"/>
    <dgm:cxn modelId="{9545C558-AFB1-44CB-A083-14DF25BCDAAB}" type="presParOf" srcId="{0FBA1F78-C371-4E4F-8DFF-80CAF2F4FDE4}" destId="{5001A2E8-BBBD-4A59-BE15-EA50C53D051E}" srcOrd="5" destOrd="0" presId="urn:microsoft.com/office/officeart/2005/8/layout/orgChart1"/>
    <dgm:cxn modelId="{D2FEE47C-8490-4DC6-80FF-CF8FAB82DCA5}" type="presParOf" srcId="{5001A2E8-BBBD-4A59-BE15-EA50C53D051E}" destId="{EA4209B5-E1CE-460E-A7B5-3AE06BA5C8F5}" srcOrd="0" destOrd="0" presId="urn:microsoft.com/office/officeart/2005/8/layout/orgChart1"/>
    <dgm:cxn modelId="{19DEFEAF-B158-4054-B2B1-6518C63EA254}" type="presParOf" srcId="{EA4209B5-E1CE-460E-A7B5-3AE06BA5C8F5}" destId="{EC4A5FEE-38DC-4B99-B084-72208F17A0BE}" srcOrd="0" destOrd="0" presId="urn:microsoft.com/office/officeart/2005/8/layout/orgChart1"/>
    <dgm:cxn modelId="{96BFA1F0-4BEA-423A-A5F2-FA82314F81FF}" type="presParOf" srcId="{EA4209B5-E1CE-460E-A7B5-3AE06BA5C8F5}" destId="{BA55625E-959A-4BA4-BA99-B7D644C22A90}" srcOrd="1" destOrd="0" presId="urn:microsoft.com/office/officeart/2005/8/layout/orgChart1"/>
    <dgm:cxn modelId="{4D4848A0-99E5-4F5A-8BD9-D5A071A01B18}" type="presParOf" srcId="{5001A2E8-BBBD-4A59-BE15-EA50C53D051E}" destId="{84728DC7-E6C7-4FA2-AE8C-C023D0DD3599}" srcOrd="1" destOrd="0" presId="urn:microsoft.com/office/officeart/2005/8/layout/orgChart1"/>
    <dgm:cxn modelId="{F375D52C-4B1F-4001-986B-649A13C02976}" type="presParOf" srcId="{84728DC7-E6C7-4FA2-AE8C-C023D0DD3599}" destId="{5D2882C7-1BBE-4B09-9301-0F4F06999B80}" srcOrd="0" destOrd="0" presId="urn:microsoft.com/office/officeart/2005/8/layout/orgChart1"/>
    <dgm:cxn modelId="{FEEB0C19-C476-4F6B-AC0D-BFBB2EB7881A}" type="presParOf" srcId="{84728DC7-E6C7-4FA2-AE8C-C023D0DD3599}" destId="{F416D44F-94D0-489F-B2B8-2323711BF04D}" srcOrd="1" destOrd="0" presId="urn:microsoft.com/office/officeart/2005/8/layout/orgChart1"/>
    <dgm:cxn modelId="{99CD2726-A5B9-45FD-8FD1-DB97C8AD2750}" type="presParOf" srcId="{F416D44F-94D0-489F-B2B8-2323711BF04D}" destId="{BABB560C-EBA6-4E0D-99EE-18B1FC51D982}" srcOrd="0" destOrd="0" presId="urn:microsoft.com/office/officeart/2005/8/layout/orgChart1"/>
    <dgm:cxn modelId="{BD348B64-A8EC-4941-9CE4-C4CE54D5F9E7}" type="presParOf" srcId="{BABB560C-EBA6-4E0D-99EE-18B1FC51D982}" destId="{39820E79-3E30-4467-9BB5-08AC7C7DD9EF}" srcOrd="0" destOrd="0" presId="urn:microsoft.com/office/officeart/2005/8/layout/orgChart1"/>
    <dgm:cxn modelId="{B5591C50-B36B-4DAA-A4C7-C7174874C4E0}" type="presParOf" srcId="{BABB560C-EBA6-4E0D-99EE-18B1FC51D982}" destId="{50E713BF-1A83-42DE-A1B9-EFE6B5446026}" srcOrd="1" destOrd="0" presId="urn:microsoft.com/office/officeart/2005/8/layout/orgChart1"/>
    <dgm:cxn modelId="{BAC5509C-48A5-403D-A16D-1D078F81751B}" type="presParOf" srcId="{F416D44F-94D0-489F-B2B8-2323711BF04D}" destId="{761F2F48-20FB-4C53-9E4A-2C29994D4C22}" srcOrd="1" destOrd="0" presId="urn:microsoft.com/office/officeart/2005/8/layout/orgChart1"/>
    <dgm:cxn modelId="{BE5CF286-0951-4322-AB58-F605815236AE}" type="presParOf" srcId="{F416D44F-94D0-489F-B2B8-2323711BF04D}" destId="{02DF1BEA-41AC-4DE8-8371-2F3FE2462FEE}" srcOrd="2" destOrd="0" presId="urn:microsoft.com/office/officeart/2005/8/layout/orgChart1"/>
    <dgm:cxn modelId="{2991183C-4A12-411A-8988-49DA9B172821}" type="presParOf" srcId="{84728DC7-E6C7-4FA2-AE8C-C023D0DD3599}" destId="{1A8CCF66-920D-4512-81B6-5802C0BAA066}" srcOrd="2" destOrd="0" presId="urn:microsoft.com/office/officeart/2005/8/layout/orgChart1"/>
    <dgm:cxn modelId="{D064B90A-CB60-430F-85C8-5459FCFD734F}" type="presParOf" srcId="{84728DC7-E6C7-4FA2-AE8C-C023D0DD3599}" destId="{68FBA64F-12A4-46DE-81FF-FA89B18C071E}" srcOrd="3" destOrd="0" presId="urn:microsoft.com/office/officeart/2005/8/layout/orgChart1"/>
    <dgm:cxn modelId="{584B8C99-1418-4D56-BCF5-97BD5C1F1D3F}" type="presParOf" srcId="{68FBA64F-12A4-46DE-81FF-FA89B18C071E}" destId="{DD7014DE-43D4-4D67-B0A9-BE134BFF5560}" srcOrd="0" destOrd="0" presId="urn:microsoft.com/office/officeart/2005/8/layout/orgChart1"/>
    <dgm:cxn modelId="{EDE30D08-D2DC-4CF5-95D7-CE67B548655E}" type="presParOf" srcId="{DD7014DE-43D4-4D67-B0A9-BE134BFF5560}" destId="{7E5FF2EE-01C9-4795-AD31-1B42997B7C34}" srcOrd="0" destOrd="0" presId="urn:microsoft.com/office/officeart/2005/8/layout/orgChart1"/>
    <dgm:cxn modelId="{1B25F96F-9FAC-4E7B-849D-A534A301038C}" type="presParOf" srcId="{DD7014DE-43D4-4D67-B0A9-BE134BFF5560}" destId="{48319F3A-DCC1-4F27-B895-43569052A50C}" srcOrd="1" destOrd="0" presId="urn:microsoft.com/office/officeart/2005/8/layout/orgChart1"/>
    <dgm:cxn modelId="{469F757E-BEC8-46BE-93F3-174D2B959055}" type="presParOf" srcId="{68FBA64F-12A4-46DE-81FF-FA89B18C071E}" destId="{7285BBF3-81B6-4DEC-8097-99D8F5D9A1C5}" srcOrd="1" destOrd="0" presId="urn:microsoft.com/office/officeart/2005/8/layout/orgChart1"/>
    <dgm:cxn modelId="{AD202171-FD9F-4E6D-9740-D9380AB64C79}" type="presParOf" srcId="{68FBA64F-12A4-46DE-81FF-FA89B18C071E}" destId="{0BD9F78A-2EF9-4A50-A893-F5E067A81255}" srcOrd="2" destOrd="0" presId="urn:microsoft.com/office/officeart/2005/8/layout/orgChart1"/>
    <dgm:cxn modelId="{BDFBA901-E8F2-42B6-A286-6E38F626164B}" type="presParOf" srcId="{5001A2E8-BBBD-4A59-BE15-EA50C53D051E}" destId="{CF32F253-CED9-46FD-8937-BC8EDF227800}" srcOrd="2" destOrd="0" presId="urn:microsoft.com/office/officeart/2005/8/layout/orgChart1"/>
    <dgm:cxn modelId="{86C35A97-356C-42B2-BAC1-F91E6C4ACBB1}" type="presParOf" srcId="{0FBA1F78-C371-4E4F-8DFF-80CAF2F4FDE4}" destId="{9EC887E0-7FE6-429C-8A0F-71941787A411}" srcOrd="6" destOrd="0" presId="urn:microsoft.com/office/officeart/2005/8/layout/orgChart1"/>
    <dgm:cxn modelId="{4E03BF82-5999-4358-97BA-24E5608751EA}" type="presParOf" srcId="{0FBA1F78-C371-4E4F-8DFF-80CAF2F4FDE4}" destId="{77B744A4-4A52-4849-83F8-79B8B45EB28D}" srcOrd="7" destOrd="0" presId="urn:microsoft.com/office/officeart/2005/8/layout/orgChart1"/>
    <dgm:cxn modelId="{A9B29909-C1FD-4040-81BD-F5409ED59B67}" type="presParOf" srcId="{77B744A4-4A52-4849-83F8-79B8B45EB28D}" destId="{1DE3D67C-6035-446C-AC63-F05ED97CE31D}" srcOrd="0" destOrd="0" presId="urn:microsoft.com/office/officeart/2005/8/layout/orgChart1"/>
    <dgm:cxn modelId="{5C307D29-3DA3-4183-ACE4-2646CAE13CA3}" type="presParOf" srcId="{1DE3D67C-6035-446C-AC63-F05ED97CE31D}" destId="{2B8DB842-F091-4CDF-A39E-E98592C6E65C}" srcOrd="0" destOrd="0" presId="urn:microsoft.com/office/officeart/2005/8/layout/orgChart1"/>
    <dgm:cxn modelId="{D9FE6528-EA43-4D94-A8F6-24ACAB002CB9}" type="presParOf" srcId="{1DE3D67C-6035-446C-AC63-F05ED97CE31D}" destId="{591A24A9-A150-4589-8667-B4FF345C43B1}" srcOrd="1" destOrd="0" presId="urn:microsoft.com/office/officeart/2005/8/layout/orgChart1"/>
    <dgm:cxn modelId="{C070D800-9DFC-4872-B6A5-ACCE13AD7A42}" type="presParOf" srcId="{77B744A4-4A52-4849-83F8-79B8B45EB28D}" destId="{6C6CBE67-2C08-4F1F-9521-F445E37BFB0F}" srcOrd="1" destOrd="0" presId="urn:microsoft.com/office/officeart/2005/8/layout/orgChart1"/>
    <dgm:cxn modelId="{6CC5C38B-6E00-43A9-901F-6C45404D3CDB}" type="presParOf" srcId="{77B744A4-4A52-4849-83F8-79B8B45EB28D}" destId="{64EB1A63-B4ED-4C7D-9E2A-780930753059}" srcOrd="2" destOrd="0" presId="urn:microsoft.com/office/officeart/2005/8/layout/orgChart1"/>
    <dgm:cxn modelId="{329534CE-3AEA-4051-B62C-6F0C95388C31}" type="presParOf" srcId="{245E3E4F-8430-4730-9261-5434BD9E0AF0}" destId="{A0314C53-65ED-481E-AFB3-503FE9EB6B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AA52F-C57A-42FE-BE81-A3F79959D9B4}" type="doc">
      <dgm:prSet loTypeId="urn:microsoft.com/office/officeart/2005/8/layout/hierarchy2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14D1293F-603D-4878-909C-8D5DF538EBB7}">
      <dgm:prSet phldrT="[Szöveg]" custT="1"/>
      <dgm:spPr/>
      <dgm:t>
        <a:bodyPr/>
        <a:lstStyle/>
        <a:p>
          <a:pPr rtl="0"/>
          <a:r>
            <a:rPr kumimoji="0" lang="hu-HU" sz="1600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Működési mód szerint:</a:t>
          </a:r>
          <a:endParaRPr lang="hu-HU" sz="1600" dirty="0"/>
        </a:p>
      </dgm:t>
    </dgm:pt>
    <dgm:pt modelId="{5E918444-3800-4FC2-9C6E-4360D64F5BB5}" type="parTrans" cxnId="{ABBF0560-278F-447A-A0FB-1445A419D34E}">
      <dgm:prSet/>
      <dgm:spPr/>
      <dgm:t>
        <a:bodyPr/>
        <a:lstStyle/>
        <a:p>
          <a:endParaRPr lang="hu-HU"/>
        </a:p>
      </dgm:t>
    </dgm:pt>
    <dgm:pt modelId="{02CC1067-7745-463F-AAEA-38324C9E7D5B}" type="sibTrans" cxnId="{ABBF0560-278F-447A-A0FB-1445A419D34E}">
      <dgm:prSet/>
      <dgm:spPr/>
      <dgm:t>
        <a:bodyPr/>
        <a:lstStyle/>
        <a:p>
          <a:endParaRPr lang="hu-HU"/>
        </a:p>
      </dgm:t>
    </dgm:pt>
    <dgm:pt modelId="{EE514805-CC03-4745-A2C3-FCD44CFC7A0B}">
      <dgm:prSet custT="1"/>
      <dgm:spPr/>
      <dgm:t>
        <a:bodyPr/>
        <a:lstStyle/>
        <a:p>
          <a:pPr rtl="0"/>
          <a:r>
            <a:rPr kumimoji="0" lang="hu-HU" sz="1600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Kézi váltású</a:t>
          </a:r>
        </a:p>
      </dgm:t>
    </dgm:pt>
    <dgm:pt modelId="{244A2E89-06A3-4733-A7F5-7F5D26320A5B}" type="parTrans" cxnId="{4A371BF1-3C7C-4298-BE39-6FF9E18124F9}">
      <dgm:prSet/>
      <dgm:spPr/>
      <dgm:t>
        <a:bodyPr/>
        <a:lstStyle/>
        <a:p>
          <a:endParaRPr lang="hu-HU"/>
        </a:p>
      </dgm:t>
    </dgm:pt>
    <dgm:pt modelId="{A52B77FB-0B79-4565-A5CE-212E191B4D07}" type="sibTrans" cxnId="{4A371BF1-3C7C-4298-BE39-6FF9E18124F9}">
      <dgm:prSet/>
      <dgm:spPr/>
      <dgm:t>
        <a:bodyPr/>
        <a:lstStyle/>
        <a:p>
          <a:endParaRPr lang="hu-HU"/>
        </a:p>
      </dgm:t>
    </dgm:pt>
    <dgm:pt modelId="{60EAE5C5-8544-4384-AB7A-E34655D5C8AE}">
      <dgm:prSet custT="1"/>
      <dgm:spPr/>
      <dgm:t>
        <a:bodyPr/>
        <a:lstStyle/>
        <a:p>
          <a:pPr rtl="0"/>
          <a:r>
            <a:rPr kumimoji="0" lang="hu-HU" sz="1600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Fél-automatikus</a:t>
          </a:r>
        </a:p>
      </dgm:t>
    </dgm:pt>
    <dgm:pt modelId="{E13A6996-1F3C-472F-931E-59B6C4054327}" type="parTrans" cxnId="{9153A3F1-D608-4FE9-8B7D-65F43EA5B4E1}">
      <dgm:prSet/>
      <dgm:spPr/>
      <dgm:t>
        <a:bodyPr/>
        <a:lstStyle/>
        <a:p>
          <a:endParaRPr lang="hu-HU"/>
        </a:p>
      </dgm:t>
    </dgm:pt>
    <dgm:pt modelId="{D822350E-030B-4CB8-A781-7A625153AC35}" type="sibTrans" cxnId="{9153A3F1-D608-4FE9-8B7D-65F43EA5B4E1}">
      <dgm:prSet/>
      <dgm:spPr/>
      <dgm:t>
        <a:bodyPr/>
        <a:lstStyle/>
        <a:p>
          <a:endParaRPr lang="hu-HU"/>
        </a:p>
      </dgm:t>
    </dgm:pt>
    <dgm:pt modelId="{A6D8EC5F-EBFA-4529-840B-875342338503}">
      <dgm:prSet custT="1"/>
      <dgm:spPr/>
      <dgm:t>
        <a:bodyPr/>
        <a:lstStyle/>
        <a:p>
          <a:pPr rtl="0"/>
          <a:r>
            <a:rPr kumimoji="0" lang="hu-HU" sz="1600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Automatikus</a:t>
          </a:r>
        </a:p>
      </dgm:t>
    </dgm:pt>
    <dgm:pt modelId="{8D47E49B-5458-4259-8685-F312F4DDCE2E}" type="parTrans" cxnId="{19285ADF-518F-4CC0-BBE7-3C9390D57EC5}">
      <dgm:prSet/>
      <dgm:spPr/>
      <dgm:t>
        <a:bodyPr/>
        <a:lstStyle/>
        <a:p>
          <a:endParaRPr lang="hu-HU"/>
        </a:p>
      </dgm:t>
    </dgm:pt>
    <dgm:pt modelId="{0E44ADDB-C96B-4127-9FA8-984786E12C30}" type="sibTrans" cxnId="{19285ADF-518F-4CC0-BBE7-3C9390D57EC5}">
      <dgm:prSet/>
      <dgm:spPr/>
      <dgm:t>
        <a:bodyPr/>
        <a:lstStyle/>
        <a:p>
          <a:endParaRPr lang="hu-HU"/>
        </a:p>
      </dgm:t>
    </dgm:pt>
    <dgm:pt modelId="{9ECBC919-0EB8-4EAF-B1A4-C252CE7A0005}" type="pres">
      <dgm:prSet presAssocID="{995AA52F-C57A-42FE-BE81-A3F79959D9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EC1F16-4B16-4850-9812-8B5AB03C03D6}" type="pres">
      <dgm:prSet presAssocID="{14D1293F-603D-4878-909C-8D5DF538EBB7}" presName="root1" presStyleCnt="0"/>
      <dgm:spPr/>
    </dgm:pt>
    <dgm:pt modelId="{5E3FEC7D-7883-4C6D-A637-4D5D541A0FBD}" type="pres">
      <dgm:prSet presAssocID="{14D1293F-603D-4878-909C-8D5DF538EBB7}" presName="LevelOneTextNode" presStyleLbl="node0" presStyleIdx="0" presStyleCnt="1">
        <dgm:presLayoutVars>
          <dgm:chPref val="3"/>
        </dgm:presLayoutVars>
      </dgm:prSet>
      <dgm:spPr/>
    </dgm:pt>
    <dgm:pt modelId="{6B079912-8AD5-465C-9373-F9C22851F93B}" type="pres">
      <dgm:prSet presAssocID="{14D1293F-603D-4878-909C-8D5DF538EBB7}" presName="level2hierChild" presStyleCnt="0"/>
      <dgm:spPr/>
    </dgm:pt>
    <dgm:pt modelId="{7A93CB17-7182-4B53-B544-8ADDFC059307}" type="pres">
      <dgm:prSet presAssocID="{244A2E89-06A3-4733-A7F5-7F5D26320A5B}" presName="conn2-1" presStyleLbl="parChTrans1D2" presStyleIdx="0" presStyleCnt="3"/>
      <dgm:spPr/>
    </dgm:pt>
    <dgm:pt modelId="{610C976F-53C9-40FF-B0A5-2C87491F5450}" type="pres">
      <dgm:prSet presAssocID="{244A2E89-06A3-4733-A7F5-7F5D26320A5B}" presName="connTx" presStyleLbl="parChTrans1D2" presStyleIdx="0" presStyleCnt="3"/>
      <dgm:spPr/>
    </dgm:pt>
    <dgm:pt modelId="{3E61DACE-7C72-4BB4-A1DE-47014577490B}" type="pres">
      <dgm:prSet presAssocID="{EE514805-CC03-4745-A2C3-FCD44CFC7A0B}" presName="root2" presStyleCnt="0"/>
      <dgm:spPr/>
    </dgm:pt>
    <dgm:pt modelId="{484519AE-DC31-4B19-B9B0-B6118151DD85}" type="pres">
      <dgm:prSet presAssocID="{EE514805-CC03-4745-A2C3-FCD44CFC7A0B}" presName="LevelTwoTextNode" presStyleLbl="node2" presStyleIdx="0" presStyleCnt="3">
        <dgm:presLayoutVars>
          <dgm:chPref val="3"/>
        </dgm:presLayoutVars>
      </dgm:prSet>
      <dgm:spPr/>
    </dgm:pt>
    <dgm:pt modelId="{1299E59F-CB7D-46FB-BDB9-A7F34FEA1989}" type="pres">
      <dgm:prSet presAssocID="{EE514805-CC03-4745-A2C3-FCD44CFC7A0B}" presName="level3hierChild" presStyleCnt="0"/>
      <dgm:spPr/>
    </dgm:pt>
    <dgm:pt modelId="{ADF42FA9-16C1-4C54-BABE-3D4EEF21DABB}" type="pres">
      <dgm:prSet presAssocID="{E13A6996-1F3C-472F-931E-59B6C4054327}" presName="conn2-1" presStyleLbl="parChTrans1D2" presStyleIdx="1" presStyleCnt="3"/>
      <dgm:spPr/>
    </dgm:pt>
    <dgm:pt modelId="{FB27C470-2F2F-4472-B52A-9E2DA0AAD5D5}" type="pres">
      <dgm:prSet presAssocID="{E13A6996-1F3C-472F-931E-59B6C4054327}" presName="connTx" presStyleLbl="parChTrans1D2" presStyleIdx="1" presStyleCnt="3"/>
      <dgm:spPr/>
    </dgm:pt>
    <dgm:pt modelId="{27B7E7B0-9B02-4770-8530-9BA0BB1DF207}" type="pres">
      <dgm:prSet presAssocID="{60EAE5C5-8544-4384-AB7A-E34655D5C8AE}" presName="root2" presStyleCnt="0"/>
      <dgm:spPr/>
    </dgm:pt>
    <dgm:pt modelId="{2E1D1E61-4901-4E4F-8C3D-9E0DC164CC52}" type="pres">
      <dgm:prSet presAssocID="{60EAE5C5-8544-4384-AB7A-E34655D5C8AE}" presName="LevelTwoTextNode" presStyleLbl="node2" presStyleIdx="1" presStyleCnt="3">
        <dgm:presLayoutVars>
          <dgm:chPref val="3"/>
        </dgm:presLayoutVars>
      </dgm:prSet>
      <dgm:spPr/>
    </dgm:pt>
    <dgm:pt modelId="{6835734B-3CC3-4C69-9EC0-F7FE897E5577}" type="pres">
      <dgm:prSet presAssocID="{60EAE5C5-8544-4384-AB7A-E34655D5C8AE}" presName="level3hierChild" presStyleCnt="0"/>
      <dgm:spPr/>
    </dgm:pt>
    <dgm:pt modelId="{36A043EE-8696-4B61-81C1-8FD730083D59}" type="pres">
      <dgm:prSet presAssocID="{8D47E49B-5458-4259-8685-F312F4DDCE2E}" presName="conn2-1" presStyleLbl="parChTrans1D2" presStyleIdx="2" presStyleCnt="3"/>
      <dgm:spPr/>
    </dgm:pt>
    <dgm:pt modelId="{4BD76A86-90AB-4BED-81FA-CD0F76F0B07A}" type="pres">
      <dgm:prSet presAssocID="{8D47E49B-5458-4259-8685-F312F4DDCE2E}" presName="connTx" presStyleLbl="parChTrans1D2" presStyleIdx="2" presStyleCnt="3"/>
      <dgm:spPr/>
    </dgm:pt>
    <dgm:pt modelId="{9D0C3A3E-AD4C-4F06-9536-B034D0B2D8B8}" type="pres">
      <dgm:prSet presAssocID="{A6D8EC5F-EBFA-4529-840B-875342338503}" presName="root2" presStyleCnt="0"/>
      <dgm:spPr/>
    </dgm:pt>
    <dgm:pt modelId="{5DCA8F2F-8F0F-486B-BF69-5E7174651D50}" type="pres">
      <dgm:prSet presAssocID="{A6D8EC5F-EBFA-4529-840B-875342338503}" presName="LevelTwoTextNode" presStyleLbl="node2" presStyleIdx="2" presStyleCnt="3">
        <dgm:presLayoutVars>
          <dgm:chPref val="3"/>
        </dgm:presLayoutVars>
      </dgm:prSet>
      <dgm:spPr/>
    </dgm:pt>
    <dgm:pt modelId="{1C1D9D35-A865-45BD-BBC2-FFDEBE5855DB}" type="pres">
      <dgm:prSet presAssocID="{A6D8EC5F-EBFA-4529-840B-875342338503}" presName="level3hierChild" presStyleCnt="0"/>
      <dgm:spPr/>
    </dgm:pt>
  </dgm:ptLst>
  <dgm:cxnLst>
    <dgm:cxn modelId="{40747B19-185D-4F0A-B5B3-ED92EBD12DD6}" type="presOf" srcId="{60EAE5C5-8544-4384-AB7A-E34655D5C8AE}" destId="{2E1D1E61-4901-4E4F-8C3D-9E0DC164CC52}" srcOrd="0" destOrd="0" presId="urn:microsoft.com/office/officeart/2005/8/layout/hierarchy2"/>
    <dgm:cxn modelId="{8EB7E523-4D2B-47AD-8CA9-27594C413284}" type="presOf" srcId="{8D47E49B-5458-4259-8685-F312F4DDCE2E}" destId="{36A043EE-8696-4B61-81C1-8FD730083D59}" srcOrd="0" destOrd="0" presId="urn:microsoft.com/office/officeart/2005/8/layout/hierarchy2"/>
    <dgm:cxn modelId="{8F900529-DAB2-4C0B-BC56-90B4DE01609D}" type="presOf" srcId="{E13A6996-1F3C-472F-931E-59B6C4054327}" destId="{ADF42FA9-16C1-4C54-BABE-3D4EEF21DABB}" srcOrd="0" destOrd="0" presId="urn:microsoft.com/office/officeart/2005/8/layout/hierarchy2"/>
    <dgm:cxn modelId="{ABBF0560-278F-447A-A0FB-1445A419D34E}" srcId="{995AA52F-C57A-42FE-BE81-A3F79959D9B4}" destId="{14D1293F-603D-4878-909C-8D5DF538EBB7}" srcOrd="0" destOrd="0" parTransId="{5E918444-3800-4FC2-9C6E-4360D64F5BB5}" sibTransId="{02CC1067-7745-463F-AAEA-38324C9E7D5B}"/>
    <dgm:cxn modelId="{F7DDBFA1-4D2F-4884-ADDA-AE498E1D3D84}" type="presOf" srcId="{995AA52F-C57A-42FE-BE81-A3F79959D9B4}" destId="{9ECBC919-0EB8-4EAF-B1A4-C252CE7A0005}" srcOrd="0" destOrd="0" presId="urn:microsoft.com/office/officeart/2005/8/layout/hierarchy2"/>
    <dgm:cxn modelId="{972317A5-C233-4B50-BA7C-2E2B60B2BA21}" type="presOf" srcId="{A6D8EC5F-EBFA-4529-840B-875342338503}" destId="{5DCA8F2F-8F0F-486B-BF69-5E7174651D50}" srcOrd="0" destOrd="0" presId="urn:microsoft.com/office/officeart/2005/8/layout/hierarchy2"/>
    <dgm:cxn modelId="{48CB1CAB-7F3F-4135-BC1F-CC8BFB2CDAF0}" type="presOf" srcId="{244A2E89-06A3-4733-A7F5-7F5D26320A5B}" destId="{610C976F-53C9-40FF-B0A5-2C87491F5450}" srcOrd="1" destOrd="0" presId="urn:microsoft.com/office/officeart/2005/8/layout/hierarchy2"/>
    <dgm:cxn modelId="{DBC6ACB9-DDE9-4835-BE4F-53713D532DE4}" type="presOf" srcId="{8D47E49B-5458-4259-8685-F312F4DDCE2E}" destId="{4BD76A86-90AB-4BED-81FA-CD0F76F0B07A}" srcOrd="1" destOrd="0" presId="urn:microsoft.com/office/officeart/2005/8/layout/hierarchy2"/>
    <dgm:cxn modelId="{40B5B5C6-111F-44CA-8C1D-A4A3D8FF4E0B}" type="presOf" srcId="{14D1293F-603D-4878-909C-8D5DF538EBB7}" destId="{5E3FEC7D-7883-4C6D-A637-4D5D541A0FBD}" srcOrd="0" destOrd="0" presId="urn:microsoft.com/office/officeart/2005/8/layout/hierarchy2"/>
    <dgm:cxn modelId="{4E01D3CA-9524-416B-A014-AB19FF530E26}" type="presOf" srcId="{E13A6996-1F3C-472F-931E-59B6C4054327}" destId="{FB27C470-2F2F-4472-B52A-9E2DA0AAD5D5}" srcOrd="1" destOrd="0" presId="urn:microsoft.com/office/officeart/2005/8/layout/hierarchy2"/>
    <dgm:cxn modelId="{7B2050D9-5564-4F7C-A4F5-DF2B1641E4D1}" type="presOf" srcId="{EE514805-CC03-4745-A2C3-FCD44CFC7A0B}" destId="{484519AE-DC31-4B19-B9B0-B6118151DD85}" srcOrd="0" destOrd="0" presId="urn:microsoft.com/office/officeart/2005/8/layout/hierarchy2"/>
    <dgm:cxn modelId="{BD2957DD-811B-4F75-8F49-3F762F5B0554}" type="presOf" srcId="{244A2E89-06A3-4733-A7F5-7F5D26320A5B}" destId="{7A93CB17-7182-4B53-B544-8ADDFC059307}" srcOrd="0" destOrd="0" presId="urn:microsoft.com/office/officeart/2005/8/layout/hierarchy2"/>
    <dgm:cxn modelId="{19285ADF-518F-4CC0-BBE7-3C9390D57EC5}" srcId="{14D1293F-603D-4878-909C-8D5DF538EBB7}" destId="{A6D8EC5F-EBFA-4529-840B-875342338503}" srcOrd="2" destOrd="0" parTransId="{8D47E49B-5458-4259-8685-F312F4DDCE2E}" sibTransId="{0E44ADDB-C96B-4127-9FA8-984786E12C30}"/>
    <dgm:cxn modelId="{4A371BF1-3C7C-4298-BE39-6FF9E18124F9}" srcId="{14D1293F-603D-4878-909C-8D5DF538EBB7}" destId="{EE514805-CC03-4745-A2C3-FCD44CFC7A0B}" srcOrd="0" destOrd="0" parTransId="{244A2E89-06A3-4733-A7F5-7F5D26320A5B}" sibTransId="{A52B77FB-0B79-4565-A5CE-212E191B4D07}"/>
    <dgm:cxn modelId="{9153A3F1-D608-4FE9-8B7D-65F43EA5B4E1}" srcId="{14D1293F-603D-4878-909C-8D5DF538EBB7}" destId="{60EAE5C5-8544-4384-AB7A-E34655D5C8AE}" srcOrd="1" destOrd="0" parTransId="{E13A6996-1F3C-472F-931E-59B6C4054327}" sibTransId="{D822350E-030B-4CB8-A781-7A625153AC35}"/>
    <dgm:cxn modelId="{97FC38CB-7753-4450-BFCC-853175C5BFF8}" type="presParOf" srcId="{9ECBC919-0EB8-4EAF-B1A4-C252CE7A0005}" destId="{C1EC1F16-4B16-4850-9812-8B5AB03C03D6}" srcOrd="0" destOrd="0" presId="urn:microsoft.com/office/officeart/2005/8/layout/hierarchy2"/>
    <dgm:cxn modelId="{77A66D0E-8C20-462D-9AE2-4326BC847BA7}" type="presParOf" srcId="{C1EC1F16-4B16-4850-9812-8B5AB03C03D6}" destId="{5E3FEC7D-7883-4C6D-A637-4D5D541A0FBD}" srcOrd="0" destOrd="0" presId="urn:microsoft.com/office/officeart/2005/8/layout/hierarchy2"/>
    <dgm:cxn modelId="{0236DB38-AABF-44BD-A9DD-A7DC82DB5930}" type="presParOf" srcId="{C1EC1F16-4B16-4850-9812-8B5AB03C03D6}" destId="{6B079912-8AD5-465C-9373-F9C22851F93B}" srcOrd="1" destOrd="0" presId="urn:microsoft.com/office/officeart/2005/8/layout/hierarchy2"/>
    <dgm:cxn modelId="{335D0D74-6CCA-46BC-8189-5B775F309D12}" type="presParOf" srcId="{6B079912-8AD5-465C-9373-F9C22851F93B}" destId="{7A93CB17-7182-4B53-B544-8ADDFC059307}" srcOrd="0" destOrd="0" presId="urn:microsoft.com/office/officeart/2005/8/layout/hierarchy2"/>
    <dgm:cxn modelId="{6FA03F46-7618-4D95-94D3-BBD30B29B7D8}" type="presParOf" srcId="{7A93CB17-7182-4B53-B544-8ADDFC059307}" destId="{610C976F-53C9-40FF-B0A5-2C87491F5450}" srcOrd="0" destOrd="0" presId="urn:microsoft.com/office/officeart/2005/8/layout/hierarchy2"/>
    <dgm:cxn modelId="{59C75D8B-292B-4C04-A399-9F03E54CE623}" type="presParOf" srcId="{6B079912-8AD5-465C-9373-F9C22851F93B}" destId="{3E61DACE-7C72-4BB4-A1DE-47014577490B}" srcOrd="1" destOrd="0" presId="urn:microsoft.com/office/officeart/2005/8/layout/hierarchy2"/>
    <dgm:cxn modelId="{FE27D2ED-7C2F-45E7-9BEB-DF5B0C9FA407}" type="presParOf" srcId="{3E61DACE-7C72-4BB4-A1DE-47014577490B}" destId="{484519AE-DC31-4B19-B9B0-B6118151DD85}" srcOrd="0" destOrd="0" presId="urn:microsoft.com/office/officeart/2005/8/layout/hierarchy2"/>
    <dgm:cxn modelId="{FC04CD31-74AA-4AE2-9484-E141D04B51C2}" type="presParOf" srcId="{3E61DACE-7C72-4BB4-A1DE-47014577490B}" destId="{1299E59F-CB7D-46FB-BDB9-A7F34FEA1989}" srcOrd="1" destOrd="0" presId="urn:microsoft.com/office/officeart/2005/8/layout/hierarchy2"/>
    <dgm:cxn modelId="{A2548E41-8438-4C62-9A5C-EF98156E7DB7}" type="presParOf" srcId="{6B079912-8AD5-465C-9373-F9C22851F93B}" destId="{ADF42FA9-16C1-4C54-BABE-3D4EEF21DABB}" srcOrd="2" destOrd="0" presId="urn:microsoft.com/office/officeart/2005/8/layout/hierarchy2"/>
    <dgm:cxn modelId="{DC0FC7E9-F865-4E04-9FE9-D36936FA8679}" type="presParOf" srcId="{ADF42FA9-16C1-4C54-BABE-3D4EEF21DABB}" destId="{FB27C470-2F2F-4472-B52A-9E2DA0AAD5D5}" srcOrd="0" destOrd="0" presId="urn:microsoft.com/office/officeart/2005/8/layout/hierarchy2"/>
    <dgm:cxn modelId="{BEFE8DDE-0B67-4E82-8F12-3E3F54E9CA5E}" type="presParOf" srcId="{6B079912-8AD5-465C-9373-F9C22851F93B}" destId="{27B7E7B0-9B02-4770-8530-9BA0BB1DF207}" srcOrd="3" destOrd="0" presId="urn:microsoft.com/office/officeart/2005/8/layout/hierarchy2"/>
    <dgm:cxn modelId="{A4CBAA63-BE26-4D9E-8413-D7387CD3D583}" type="presParOf" srcId="{27B7E7B0-9B02-4770-8530-9BA0BB1DF207}" destId="{2E1D1E61-4901-4E4F-8C3D-9E0DC164CC52}" srcOrd="0" destOrd="0" presId="urn:microsoft.com/office/officeart/2005/8/layout/hierarchy2"/>
    <dgm:cxn modelId="{63EB5FD6-B8EB-48CA-881B-15DD8D7BE6DC}" type="presParOf" srcId="{27B7E7B0-9B02-4770-8530-9BA0BB1DF207}" destId="{6835734B-3CC3-4C69-9EC0-F7FE897E5577}" srcOrd="1" destOrd="0" presId="urn:microsoft.com/office/officeart/2005/8/layout/hierarchy2"/>
    <dgm:cxn modelId="{6916A487-A716-463D-A563-3B58C3451361}" type="presParOf" srcId="{6B079912-8AD5-465C-9373-F9C22851F93B}" destId="{36A043EE-8696-4B61-81C1-8FD730083D59}" srcOrd="4" destOrd="0" presId="urn:microsoft.com/office/officeart/2005/8/layout/hierarchy2"/>
    <dgm:cxn modelId="{A094A7B7-AAF4-4B66-8F6F-A0B728B52BA5}" type="presParOf" srcId="{36A043EE-8696-4B61-81C1-8FD730083D59}" destId="{4BD76A86-90AB-4BED-81FA-CD0F76F0B07A}" srcOrd="0" destOrd="0" presId="urn:microsoft.com/office/officeart/2005/8/layout/hierarchy2"/>
    <dgm:cxn modelId="{B87C89A9-C79D-4395-80C9-3581A9270159}" type="presParOf" srcId="{6B079912-8AD5-465C-9373-F9C22851F93B}" destId="{9D0C3A3E-AD4C-4F06-9536-B034D0B2D8B8}" srcOrd="5" destOrd="0" presId="urn:microsoft.com/office/officeart/2005/8/layout/hierarchy2"/>
    <dgm:cxn modelId="{BC0AAD27-2C01-4897-B54E-CCD66FA22007}" type="presParOf" srcId="{9D0C3A3E-AD4C-4F06-9536-B034D0B2D8B8}" destId="{5DCA8F2F-8F0F-486B-BF69-5E7174651D50}" srcOrd="0" destOrd="0" presId="urn:microsoft.com/office/officeart/2005/8/layout/hierarchy2"/>
    <dgm:cxn modelId="{78C42A24-5201-42FC-9689-99DA6653BCCB}" type="presParOf" srcId="{9D0C3A3E-AD4C-4F06-9536-B034D0B2D8B8}" destId="{1C1D9D35-A865-45BD-BBC2-FFDEBE5855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887E0-7FE6-429C-8A0F-71941787A411}">
      <dsp:nvSpPr>
        <dsp:cNvPr id="0" name=""/>
        <dsp:cNvSpPr/>
      </dsp:nvSpPr>
      <dsp:spPr>
        <a:xfrm>
          <a:off x="3724342" y="1156674"/>
          <a:ext cx="4307873" cy="294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17"/>
              </a:lnTo>
              <a:lnTo>
                <a:pt x="4307873" y="136617"/>
              </a:lnTo>
              <a:lnTo>
                <a:pt x="4307873" y="294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CCF66-920D-4512-81B6-5802C0BAA066}">
      <dsp:nvSpPr>
        <dsp:cNvPr id="0" name=""/>
        <dsp:cNvSpPr/>
      </dsp:nvSpPr>
      <dsp:spPr>
        <a:xfrm>
          <a:off x="5610743" y="2203223"/>
          <a:ext cx="225602" cy="1759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702"/>
              </a:lnTo>
              <a:lnTo>
                <a:pt x="225602" y="17597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882C7-1BBE-4B09-9301-0F4F06999B80}">
      <dsp:nvSpPr>
        <dsp:cNvPr id="0" name=""/>
        <dsp:cNvSpPr/>
      </dsp:nvSpPr>
      <dsp:spPr>
        <a:xfrm>
          <a:off x="5610743" y="2203223"/>
          <a:ext cx="225602" cy="69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849"/>
              </a:lnTo>
              <a:lnTo>
                <a:pt x="225602" y="691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AB7B6-6A1E-4815-881B-9B4A6CAECFB5}">
      <dsp:nvSpPr>
        <dsp:cNvPr id="0" name=""/>
        <dsp:cNvSpPr/>
      </dsp:nvSpPr>
      <dsp:spPr>
        <a:xfrm>
          <a:off x="3724342" y="1156674"/>
          <a:ext cx="2488009" cy="294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17"/>
              </a:lnTo>
              <a:lnTo>
                <a:pt x="2488009" y="136617"/>
              </a:lnTo>
              <a:lnTo>
                <a:pt x="2488009" y="294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C3684-EFEB-4D54-9456-AA8FC7DC4791}">
      <dsp:nvSpPr>
        <dsp:cNvPr id="0" name=""/>
        <dsp:cNvSpPr/>
      </dsp:nvSpPr>
      <dsp:spPr>
        <a:xfrm>
          <a:off x="3724342" y="1156674"/>
          <a:ext cx="668145" cy="294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17"/>
              </a:lnTo>
              <a:lnTo>
                <a:pt x="668145" y="136617"/>
              </a:lnTo>
              <a:lnTo>
                <a:pt x="668145" y="294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27CC5-EED2-4816-A4F9-7CC2CC1F7C3C}">
      <dsp:nvSpPr>
        <dsp:cNvPr id="0" name=""/>
        <dsp:cNvSpPr/>
      </dsp:nvSpPr>
      <dsp:spPr>
        <a:xfrm>
          <a:off x="2572624" y="2203223"/>
          <a:ext cx="1819863" cy="31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22"/>
              </a:lnTo>
              <a:lnTo>
                <a:pt x="1819863" y="157922"/>
              </a:lnTo>
              <a:lnTo>
                <a:pt x="1819863" y="3158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F969E-A473-41E2-A71E-AA7E2FC279EB}">
      <dsp:nvSpPr>
        <dsp:cNvPr id="0" name=""/>
        <dsp:cNvSpPr/>
      </dsp:nvSpPr>
      <dsp:spPr>
        <a:xfrm>
          <a:off x="2526904" y="2203223"/>
          <a:ext cx="91440" cy="315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8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F7F73-093D-4487-90A0-901A9A1B16B7}">
      <dsp:nvSpPr>
        <dsp:cNvPr id="0" name=""/>
        <dsp:cNvSpPr/>
      </dsp:nvSpPr>
      <dsp:spPr>
        <a:xfrm>
          <a:off x="151152" y="3271077"/>
          <a:ext cx="225602" cy="2827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556"/>
              </a:lnTo>
              <a:lnTo>
                <a:pt x="225602" y="28275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57C0-0240-44FE-90DF-D2680BD9F438}">
      <dsp:nvSpPr>
        <dsp:cNvPr id="0" name=""/>
        <dsp:cNvSpPr/>
      </dsp:nvSpPr>
      <dsp:spPr>
        <a:xfrm>
          <a:off x="151152" y="3271077"/>
          <a:ext cx="225602" cy="1759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702"/>
              </a:lnTo>
              <a:lnTo>
                <a:pt x="225602" y="17597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7ED2F-83C5-4F18-A139-638FED74A0F6}">
      <dsp:nvSpPr>
        <dsp:cNvPr id="0" name=""/>
        <dsp:cNvSpPr/>
      </dsp:nvSpPr>
      <dsp:spPr>
        <a:xfrm>
          <a:off x="151152" y="3271077"/>
          <a:ext cx="225602" cy="69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849"/>
              </a:lnTo>
              <a:lnTo>
                <a:pt x="225602" y="691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5F754-63B8-4CAC-8213-C4C555973500}">
      <dsp:nvSpPr>
        <dsp:cNvPr id="0" name=""/>
        <dsp:cNvSpPr/>
      </dsp:nvSpPr>
      <dsp:spPr>
        <a:xfrm>
          <a:off x="752760" y="2203223"/>
          <a:ext cx="1819863" cy="315844"/>
        </a:xfrm>
        <a:custGeom>
          <a:avLst/>
          <a:gdLst/>
          <a:ahLst/>
          <a:cxnLst/>
          <a:rect l="0" t="0" r="0" b="0"/>
          <a:pathLst>
            <a:path>
              <a:moveTo>
                <a:pt x="1819863" y="0"/>
              </a:moveTo>
              <a:lnTo>
                <a:pt x="1819863" y="157922"/>
              </a:lnTo>
              <a:lnTo>
                <a:pt x="0" y="157922"/>
              </a:lnTo>
              <a:lnTo>
                <a:pt x="0" y="3158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43BB5-5583-48DD-BDFB-F225F9EFB0EB}">
      <dsp:nvSpPr>
        <dsp:cNvPr id="0" name=""/>
        <dsp:cNvSpPr/>
      </dsp:nvSpPr>
      <dsp:spPr>
        <a:xfrm>
          <a:off x="2572624" y="1156674"/>
          <a:ext cx="1151718" cy="294539"/>
        </a:xfrm>
        <a:custGeom>
          <a:avLst/>
          <a:gdLst/>
          <a:ahLst/>
          <a:cxnLst/>
          <a:rect l="0" t="0" r="0" b="0"/>
          <a:pathLst>
            <a:path>
              <a:moveTo>
                <a:pt x="1151718" y="0"/>
              </a:moveTo>
              <a:lnTo>
                <a:pt x="1151718" y="136617"/>
              </a:lnTo>
              <a:lnTo>
                <a:pt x="0" y="136617"/>
              </a:lnTo>
              <a:lnTo>
                <a:pt x="0" y="294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C2800-95FF-4E80-ACC9-C2C88A7175D1}">
      <dsp:nvSpPr>
        <dsp:cNvPr id="0" name=""/>
        <dsp:cNvSpPr/>
      </dsp:nvSpPr>
      <dsp:spPr>
        <a:xfrm>
          <a:off x="1152122" y="404664"/>
          <a:ext cx="5144438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Nyomatékátvitel módja szerint</a:t>
          </a:r>
        </a:p>
      </dsp:txBody>
      <dsp:txXfrm>
        <a:off x="1152122" y="404664"/>
        <a:ext cx="5144438" cy="752009"/>
      </dsp:txXfrm>
    </dsp:sp>
    <dsp:sp modelId="{BF68A046-039B-4387-957C-829CCF7383BC}">
      <dsp:nvSpPr>
        <dsp:cNvPr id="0" name=""/>
        <dsp:cNvSpPr/>
      </dsp:nvSpPr>
      <dsp:spPr>
        <a:xfrm>
          <a:off x="1820614" y="1451214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Mechanikus</a:t>
          </a:r>
        </a:p>
      </dsp:txBody>
      <dsp:txXfrm>
        <a:off x="1820614" y="1451214"/>
        <a:ext cx="1504019" cy="752009"/>
      </dsp:txXfrm>
    </dsp:sp>
    <dsp:sp modelId="{0EBF1CBF-F711-4B3E-A1FA-5D9BAB1C7FB6}">
      <dsp:nvSpPr>
        <dsp:cNvPr id="0" name=""/>
        <dsp:cNvSpPr/>
      </dsp:nvSpPr>
      <dsp:spPr>
        <a:xfrm>
          <a:off x="750" y="2519068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Normál fogaskerekes</a:t>
          </a:r>
        </a:p>
      </dsp:txBody>
      <dsp:txXfrm>
        <a:off x="750" y="2519068"/>
        <a:ext cx="1504019" cy="752009"/>
      </dsp:txXfrm>
    </dsp:sp>
    <dsp:sp modelId="{8727998D-18D1-4059-B5D1-500294ABC901}">
      <dsp:nvSpPr>
        <dsp:cNvPr id="0" name=""/>
        <dsp:cNvSpPr/>
      </dsp:nvSpPr>
      <dsp:spPr>
        <a:xfrm>
          <a:off x="376755" y="3586922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Toló kerekes</a:t>
          </a:r>
        </a:p>
      </dsp:txBody>
      <dsp:txXfrm>
        <a:off x="376755" y="3586922"/>
        <a:ext cx="1504019" cy="752009"/>
      </dsp:txXfrm>
    </dsp:sp>
    <dsp:sp modelId="{76FBD4FC-83B9-4B12-90E0-863BF1598ADB}">
      <dsp:nvSpPr>
        <dsp:cNvPr id="0" name=""/>
        <dsp:cNvSpPr/>
      </dsp:nvSpPr>
      <dsp:spPr>
        <a:xfrm>
          <a:off x="376755" y="4654776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Kapcsolókörmös</a:t>
          </a:r>
        </a:p>
      </dsp:txBody>
      <dsp:txXfrm>
        <a:off x="376755" y="4654776"/>
        <a:ext cx="1504019" cy="752009"/>
      </dsp:txXfrm>
    </dsp:sp>
    <dsp:sp modelId="{FAB44F9E-0A4E-425D-9E38-BCE478D0E167}">
      <dsp:nvSpPr>
        <dsp:cNvPr id="0" name=""/>
        <dsp:cNvSpPr/>
      </dsp:nvSpPr>
      <dsp:spPr>
        <a:xfrm>
          <a:off x="376755" y="5722629"/>
          <a:ext cx="4512344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Szinkronizálható berendezéssel ellátott</a:t>
          </a:r>
        </a:p>
      </dsp:txBody>
      <dsp:txXfrm>
        <a:off x="376755" y="5722629"/>
        <a:ext cx="4512344" cy="752009"/>
      </dsp:txXfrm>
    </dsp:sp>
    <dsp:sp modelId="{B73A377B-1587-40DF-AEAE-3E6BEA57AC4D}">
      <dsp:nvSpPr>
        <dsp:cNvPr id="0" name=""/>
        <dsp:cNvSpPr/>
      </dsp:nvSpPr>
      <dsp:spPr>
        <a:xfrm>
          <a:off x="1820614" y="2519068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Bolygóműves</a:t>
          </a:r>
        </a:p>
      </dsp:txBody>
      <dsp:txXfrm>
        <a:off x="1820614" y="2519068"/>
        <a:ext cx="1504019" cy="752009"/>
      </dsp:txXfrm>
    </dsp:sp>
    <dsp:sp modelId="{FE94E8E6-45F4-4DDE-A379-89AE03B5258C}">
      <dsp:nvSpPr>
        <dsp:cNvPr id="0" name=""/>
        <dsp:cNvSpPr/>
      </dsp:nvSpPr>
      <dsp:spPr>
        <a:xfrm>
          <a:off x="3640478" y="2519068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Fokozatmentes</a:t>
          </a:r>
        </a:p>
      </dsp:txBody>
      <dsp:txXfrm>
        <a:off x="3640478" y="2519068"/>
        <a:ext cx="1504019" cy="752009"/>
      </dsp:txXfrm>
    </dsp:sp>
    <dsp:sp modelId="{B2DE3CFC-B813-4F5E-AAC9-22654CBCBC21}">
      <dsp:nvSpPr>
        <dsp:cNvPr id="0" name=""/>
        <dsp:cNvSpPr/>
      </dsp:nvSpPr>
      <dsp:spPr>
        <a:xfrm>
          <a:off x="3640478" y="1451214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Villamos</a:t>
          </a:r>
          <a:endParaRPr lang="hu-HU" sz="1600" kern="1200" dirty="0"/>
        </a:p>
      </dsp:txBody>
      <dsp:txXfrm>
        <a:off x="3640478" y="1451214"/>
        <a:ext cx="1504019" cy="752009"/>
      </dsp:txXfrm>
    </dsp:sp>
    <dsp:sp modelId="{EC4A5FEE-38DC-4B99-B084-72208F17A0BE}">
      <dsp:nvSpPr>
        <dsp:cNvPr id="0" name=""/>
        <dsp:cNvSpPr/>
      </dsp:nvSpPr>
      <dsp:spPr>
        <a:xfrm>
          <a:off x="5460341" y="1451214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Hidraulikus</a:t>
          </a:r>
          <a:endParaRPr lang="hu-HU" sz="1600" kern="1200" dirty="0"/>
        </a:p>
      </dsp:txBody>
      <dsp:txXfrm>
        <a:off x="5460341" y="1451214"/>
        <a:ext cx="1504019" cy="752009"/>
      </dsp:txXfrm>
    </dsp:sp>
    <dsp:sp modelId="{39820E79-3E30-4467-9BB5-08AC7C7DD9EF}">
      <dsp:nvSpPr>
        <dsp:cNvPr id="0" name=""/>
        <dsp:cNvSpPr/>
      </dsp:nvSpPr>
      <dsp:spPr>
        <a:xfrm>
          <a:off x="5836346" y="2519068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Hidrodinamikus</a:t>
          </a:r>
        </a:p>
      </dsp:txBody>
      <dsp:txXfrm>
        <a:off x="5836346" y="2519068"/>
        <a:ext cx="1504019" cy="752009"/>
      </dsp:txXfrm>
    </dsp:sp>
    <dsp:sp modelId="{7E5FF2EE-01C9-4795-AD31-1B42997B7C34}">
      <dsp:nvSpPr>
        <dsp:cNvPr id="0" name=""/>
        <dsp:cNvSpPr/>
      </dsp:nvSpPr>
      <dsp:spPr>
        <a:xfrm>
          <a:off x="5836346" y="3586922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Hidrosztatikus</a:t>
          </a:r>
        </a:p>
      </dsp:txBody>
      <dsp:txXfrm>
        <a:off x="5836346" y="3586922"/>
        <a:ext cx="1504019" cy="752009"/>
      </dsp:txXfrm>
    </dsp:sp>
    <dsp:sp modelId="{2B8DB842-F091-4CDF-A39E-E98592C6E65C}">
      <dsp:nvSpPr>
        <dsp:cNvPr id="0" name=""/>
        <dsp:cNvSpPr/>
      </dsp:nvSpPr>
      <dsp:spPr>
        <a:xfrm>
          <a:off x="7280205" y="1451214"/>
          <a:ext cx="1504019" cy="752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Hidromechanikus</a:t>
          </a:r>
        </a:p>
      </dsp:txBody>
      <dsp:txXfrm>
        <a:off x="7280205" y="1451214"/>
        <a:ext cx="1504019" cy="752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FEC7D-7883-4C6D-A637-4D5D541A0FBD}">
      <dsp:nvSpPr>
        <dsp:cNvPr id="0" name=""/>
        <dsp:cNvSpPr/>
      </dsp:nvSpPr>
      <dsp:spPr>
        <a:xfrm>
          <a:off x="230650" y="753130"/>
          <a:ext cx="1307957" cy="653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16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Működési mód szerint:</a:t>
          </a:r>
          <a:endParaRPr lang="hu-HU" sz="1600" kern="1200" dirty="0"/>
        </a:p>
      </dsp:txBody>
      <dsp:txXfrm>
        <a:off x="249804" y="772284"/>
        <a:ext cx="1269649" cy="615670"/>
      </dsp:txXfrm>
    </dsp:sp>
    <dsp:sp modelId="{7A93CB17-7182-4B53-B544-8ADDFC059307}">
      <dsp:nvSpPr>
        <dsp:cNvPr id="0" name=""/>
        <dsp:cNvSpPr/>
      </dsp:nvSpPr>
      <dsp:spPr>
        <a:xfrm rot="18289469">
          <a:off x="1342122" y="676836"/>
          <a:ext cx="91615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16154" y="272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777296" y="681178"/>
        <a:ext cx="45807" cy="45807"/>
      </dsp:txXfrm>
    </dsp:sp>
    <dsp:sp modelId="{484519AE-DC31-4B19-B9B0-B6118151DD85}">
      <dsp:nvSpPr>
        <dsp:cNvPr id="0" name=""/>
        <dsp:cNvSpPr/>
      </dsp:nvSpPr>
      <dsp:spPr>
        <a:xfrm>
          <a:off x="2061791" y="1054"/>
          <a:ext cx="1307957" cy="653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16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Kézi váltású</a:t>
          </a:r>
        </a:p>
      </dsp:txBody>
      <dsp:txXfrm>
        <a:off x="2080945" y="20208"/>
        <a:ext cx="1269649" cy="615670"/>
      </dsp:txXfrm>
    </dsp:sp>
    <dsp:sp modelId="{ADF42FA9-16C1-4C54-BABE-3D4EEF21DABB}">
      <dsp:nvSpPr>
        <dsp:cNvPr id="0" name=""/>
        <dsp:cNvSpPr/>
      </dsp:nvSpPr>
      <dsp:spPr>
        <a:xfrm>
          <a:off x="1538608" y="1052873"/>
          <a:ext cx="5231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23183" y="272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787120" y="1067040"/>
        <a:ext cx="26159" cy="26159"/>
      </dsp:txXfrm>
    </dsp:sp>
    <dsp:sp modelId="{2E1D1E61-4901-4E4F-8C3D-9E0DC164CC52}">
      <dsp:nvSpPr>
        <dsp:cNvPr id="0" name=""/>
        <dsp:cNvSpPr/>
      </dsp:nvSpPr>
      <dsp:spPr>
        <a:xfrm>
          <a:off x="2061791" y="753130"/>
          <a:ext cx="1307957" cy="653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16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Fél-automatikus</a:t>
          </a:r>
        </a:p>
      </dsp:txBody>
      <dsp:txXfrm>
        <a:off x="2080945" y="772284"/>
        <a:ext cx="1269649" cy="615670"/>
      </dsp:txXfrm>
    </dsp:sp>
    <dsp:sp modelId="{36A043EE-8696-4B61-81C1-8FD730083D59}">
      <dsp:nvSpPr>
        <dsp:cNvPr id="0" name=""/>
        <dsp:cNvSpPr/>
      </dsp:nvSpPr>
      <dsp:spPr>
        <a:xfrm rot="3310531">
          <a:off x="1342122" y="1428911"/>
          <a:ext cx="91615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16154" y="272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777296" y="1433254"/>
        <a:ext cx="45807" cy="45807"/>
      </dsp:txXfrm>
    </dsp:sp>
    <dsp:sp modelId="{5DCA8F2F-8F0F-486B-BF69-5E7174651D50}">
      <dsp:nvSpPr>
        <dsp:cNvPr id="0" name=""/>
        <dsp:cNvSpPr/>
      </dsp:nvSpPr>
      <dsp:spPr>
        <a:xfrm>
          <a:off x="2061791" y="1505206"/>
          <a:ext cx="1307957" cy="653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16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Automatikus</a:t>
          </a:r>
        </a:p>
      </dsp:txBody>
      <dsp:txXfrm>
        <a:off x="2080945" y="1524360"/>
        <a:ext cx="1269649" cy="615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F4865-04B4-45FD-8BFA-33205688927D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F96D-AF64-4D05-88CB-B403A544019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/>
              <a:t>A körmös kapcsoló bekapcsolása előtt ez a súrlódó tengelykapcsoló zár, és ezzel a két összekapcsolandó alkatrészt kerületi sebesség különbségét, még a merev kapcsolat létesítése előtt, kiegyenlíti. </a:t>
            </a:r>
          </a:p>
          <a:p>
            <a:r>
              <a:rPr lang="hu-HU" sz="1200" dirty="0"/>
              <a:t>A kerületi sebesség különbségek megszűntetése következtében a kapcsolókörmök dinamikus ütések nélkül összekapcsolhatók. A hajtónyomatékot a körmös kapcsoló viszi át, a szinkronizáló berendezés súrlódó kapcsolóját csak a forgó alkatrészek, a </a:t>
            </a:r>
            <a:r>
              <a:rPr lang="hu-HU" sz="1200" dirty="0" err="1"/>
              <a:t>nyelestengely</a:t>
            </a:r>
            <a:r>
              <a:rPr lang="hu-HU" sz="1200" dirty="0"/>
              <a:t> és az előtéttengely és a kapcsolni kívánt fogaskerekek tehetetlenségéből származó nyomatékok terhelik a szinkronizálás ideje alatt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F96D-AF64-4D05-88CB-B403A5440192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F96D-AF64-4D05-88CB-B403A5440192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F96D-AF64-4D05-88CB-B403A5440192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F96D-AF64-4D05-88CB-B403A5440192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F96D-AF64-4D05-88CB-B403A5440192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F96D-AF64-4D05-88CB-B403A5440192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BEFE-F0CF-4187-9329-2A901A240322}" type="datetimeFigureOut">
              <a:rPr lang="hu-HU" smtClean="0"/>
              <a:pPr/>
              <a:t>2018. 04. 03.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0222-728A-4C4C-A132-0F4F123B622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098578"/>
          </a:xfrm>
        </p:spPr>
        <p:txBody>
          <a:bodyPr>
            <a:normAutofit/>
          </a:bodyPr>
          <a:lstStyle/>
          <a:p>
            <a:r>
              <a:rPr lang="hu-HU" sz="8000" dirty="0"/>
              <a:t>Nyomatékváltók</a:t>
            </a:r>
            <a:br>
              <a:rPr lang="hu-HU" sz="8000" dirty="0"/>
            </a:br>
            <a:r>
              <a:rPr lang="hu-HU" sz="8000" dirty="0"/>
              <a:t>(Sebességváltók)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/>
              <a:t>Tolófogaskerekes</a:t>
            </a:r>
            <a:r>
              <a:rPr lang="hu-HU" b="1" dirty="0"/>
              <a:t> sebességváltómű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rgbClr val="000000"/>
                </a:solidFill>
              </a:rPr>
              <a:t>A </a:t>
            </a:r>
            <a:r>
              <a:rPr lang="hu-HU" sz="2200" dirty="0" err="1">
                <a:solidFill>
                  <a:srgbClr val="000000"/>
                </a:solidFill>
              </a:rPr>
              <a:t>tolófogaskerekeket</a:t>
            </a:r>
            <a:r>
              <a:rPr lang="hu-HU" sz="2200" dirty="0">
                <a:solidFill>
                  <a:srgbClr val="000000"/>
                </a:solidFill>
              </a:rPr>
              <a:t> összekapcsolni, csak akkor lehetséges, ha az összekapcsolandó fogaskerekek kerületi sebessége azonos. </a:t>
            </a:r>
          </a:p>
          <a:p>
            <a:r>
              <a:rPr lang="hu-HU" sz="2200" dirty="0"/>
              <a:t>Magasabb fokozatba kapcsolásnál a tengelykapcsoló oldását, a tengelykapcsoló pedál kinyomását követően először üresbe kell kapcsolni, majd a tengelykapcsoló pedál felengedésével, a sebességváltómű  előtéttengelyének a fordulatszáma csökkenthető, és csak ezután, újabb tengelykapcsoló lenyomással kapcsolható a következő sebességfokozat (felkapcsolás). </a:t>
            </a:r>
          </a:p>
          <a:p>
            <a:r>
              <a:rPr lang="hu-HU" sz="2200" dirty="0"/>
              <a:t>Visszakapcsoláskor a tengelykapcsoló oldása után üres, semleges állásba kell kapcsolni a sebességváltót, majd a tengelykapcsoló zárása után gázadással kell gyorsítani a </a:t>
            </a:r>
            <a:r>
              <a:rPr lang="hu-HU" sz="2200" dirty="0" err="1"/>
              <a:t>nyelestengelyen</a:t>
            </a:r>
            <a:r>
              <a:rPr lang="hu-HU" sz="2200" dirty="0"/>
              <a:t> keresztül a az előtéttengelyen lévő fogaskerekeket (gázfröccs), majd a tengelykapcsoló ismételt oldását követően, a már azonos fordulatszámmal forgó </a:t>
            </a:r>
            <a:r>
              <a:rPr lang="hu-HU" sz="2200" dirty="0" err="1"/>
              <a:t>tolófogaskerekek</a:t>
            </a:r>
            <a:r>
              <a:rPr lang="hu-HU" sz="2200" dirty="0"/>
              <a:t> összekapcsolhatók.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tolófogaskerekes sebességváltóm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11098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156176" y="400506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Három sebességi fokozattal és egy hátramenettel rendelkező tolókerekes sebességváltómű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283968" cy="2866330"/>
          </a:xfrm>
        </p:spPr>
        <p:txBody>
          <a:bodyPr>
            <a:normAutofit/>
          </a:bodyPr>
          <a:lstStyle/>
          <a:p>
            <a:r>
              <a:rPr lang="hu-HU" b="1" dirty="0" err="1"/>
              <a:t>Tolóhüvelyes</a:t>
            </a:r>
            <a:r>
              <a:rPr lang="hu-HU" b="1" dirty="0"/>
              <a:t> sebességváltómű </a:t>
            </a:r>
            <a:endParaRPr lang="hu-HU" dirty="0"/>
          </a:p>
        </p:txBody>
      </p:sp>
      <p:pic>
        <p:nvPicPr>
          <p:cNvPr id="4" name="Tartalom helye 3" descr="tolóhüvelyes sebességváltóm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685417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Körmös kapcsolós sebességváltóművek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Autofit/>
          </a:bodyPr>
          <a:lstStyle/>
          <a:p>
            <a:r>
              <a:rPr lang="hu-HU" sz="1900" dirty="0"/>
              <a:t>Az állandó fogkapcsolatban lévő fogaskerekek lehetővé teszik a ferde fogazású kerekek egyszerű alkalmazását. </a:t>
            </a:r>
          </a:p>
          <a:p>
            <a:r>
              <a:rPr lang="hu-HU" sz="1900" dirty="0"/>
              <a:t>A ferde fogazású kerekek kapcsolási száma nagyobb, mint az egyenes fogazásúaké, ez simább, kisebb zajú hajtást biztosít. </a:t>
            </a:r>
          </a:p>
          <a:p>
            <a:r>
              <a:rPr lang="hu-HU" sz="1900" dirty="0"/>
              <a:t>Szilárdságtani szempontból a ferde fogazású fogaskerékpár kapcsolat, szemben az egyenes fogazásúval, azonos teljesítmény esetén kisebb modulú fogaskerekek alkalmazását teszi lehetővé. Ez kisebb tömegű sebességváltómű konstrukciókat eredményezhet. </a:t>
            </a:r>
          </a:p>
          <a:p>
            <a:r>
              <a:rPr lang="hu-HU" sz="1900" dirty="0"/>
              <a:t>Az előtét tengelyes, direkt váltóműveknél, a nyomatékátvitelben résztvevő mindenkori két-két fogaskerékpár eltérő fogferdesége biztosíthatja a sebességváltó tengelyeinek és csapágyainak tengely irányú, axiális igény-bevétele csökkentését, illetve megszüntetését. </a:t>
            </a:r>
          </a:p>
          <a:p>
            <a:r>
              <a:rPr lang="hu-HU" sz="1900" dirty="0"/>
              <a:t>A sebességváltómű kezelése szempontjából a tengelyen, szabadon elforduló kerekek tengelyhez való kapcsolása egyszerűbb szerkezetet, kisebb gyakorlatot, illetve figyelmet igényel a tolókerekes, illetve toló hüvelyes váltókkal szemben. </a:t>
            </a:r>
          </a:p>
          <a:p>
            <a:r>
              <a:rPr lang="hu-HU" sz="1900" dirty="0"/>
              <a:t>További előny, hogy az állandó fogkapcsolatban levő fogaskerekek nyomatékot csak akkor visznek át, ha a fogaskerékpár szabadon forgó kerekét a sebességváltás során valamely, a korábban már felsorolt kapcsoló szerkezettel a sebességváltó tengelyéhez rögzítik.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homlokfogazású körmöskapcsol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84992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5157192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Homlokfogazású körmös kapcsolók 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láköszörül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74647"/>
          </a:xfrm>
        </p:spPr>
      </p:pic>
      <p:sp>
        <p:nvSpPr>
          <p:cNvPr id="5" name="Szövegdoboz 4"/>
          <p:cNvSpPr txBox="1"/>
          <p:nvPr/>
        </p:nvSpPr>
        <p:spPr>
          <a:xfrm>
            <a:off x="323528" y="458112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Aláköszörült kapcsolókörmök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139952" y="4293096"/>
            <a:ext cx="4320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Körmös kapcsoló, különböző hosszúságú kapcsoló körmökkel </a:t>
            </a:r>
          </a:p>
          <a:p>
            <a:pPr algn="ctr"/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tolóhüvelyes körmös tengelykapcsol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2398"/>
            <a:ext cx="9144000" cy="6075602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b="1" dirty="0" err="1"/>
              <a:t>Tolóhüvelyes</a:t>
            </a:r>
            <a:r>
              <a:rPr lang="hu-HU" b="1" dirty="0"/>
              <a:t> körmös kapcsolók 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Tolóhüvelyes</a:t>
            </a:r>
            <a:r>
              <a:rPr lang="hu-HU" dirty="0"/>
              <a:t> körmös kapcsolók kapcsoló köröm profil kialakítása </a:t>
            </a:r>
          </a:p>
        </p:txBody>
      </p:sp>
      <p:pic>
        <p:nvPicPr>
          <p:cNvPr id="4" name="Tartalom helye 3" descr="tolóhüvelyes kapcsolók körömprofil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81479"/>
            <a:ext cx="8896342" cy="443980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vonókerekes sebességváltómű elvi elrendezé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16216" cy="645846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3928" y="2276872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Vonóékes sebességváltómű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355976" y="494116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Elvi elrendezési vázlat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vonókerekes sebváltó szerkeze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93182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930226"/>
          </a:xfrm>
        </p:spPr>
        <p:txBody>
          <a:bodyPr>
            <a:normAutofit fontScale="90000"/>
          </a:bodyPr>
          <a:lstStyle/>
          <a:p>
            <a:r>
              <a:rPr lang="hu-HU" dirty="0"/>
              <a:t>Vonókerekes</a:t>
            </a:r>
            <a:br>
              <a:rPr lang="hu-HU" dirty="0"/>
            </a:br>
            <a:r>
              <a:rPr lang="hu-HU" dirty="0"/>
              <a:t>nyomatékváltó</a:t>
            </a:r>
            <a:br>
              <a:rPr lang="hu-HU" dirty="0"/>
            </a:br>
            <a:r>
              <a:rPr lang="hu-HU" dirty="0"/>
              <a:t>szerkezete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lang="hu-HU" dirty="0"/>
              <a:t>Nyomatékváltók csoportosítása: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hu-HU" b="1" dirty="0"/>
              <a:t>Szinkronizált sebességváltóművek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98072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hu-HU" sz="2800" dirty="0"/>
              <a:t>Korszerű gépjárműveknél a könnyű és zajtalan sebességváltást oldja meg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hu-HU" sz="2800" dirty="0"/>
              <a:t>Kisteljesítményű súrlódó tengelykapcsolóval kiegészített körmös kapcsoló. </a:t>
            </a:r>
          </a:p>
          <a:p>
            <a:pPr marL="514350" indent="-514350">
              <a:buFont typeface="+mj-lt"/>
              <a:buAutoNum type="arabicPeriod"/>
            </a:pPr>
            <a:endParaRPr lang="hu-HU" sz="2800" dirty="0"/>
          </a:p>
          <a:p>
            <a:pPr marL="514350" indent="-514350">
              <a:buFont typeface="+mj-lt"/>
              <a:buAutoNum type="arabicPeriod"/>
            </a:pPr>
            <a:endParaRPr lang="hu-H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szinkronizáló berendezéssel szemben támasztott műszaki követelmények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Minimális legyen a tengelyirányú helyigénye, mert az indokolatlanul széles szinkronszerkezet növelt a sebességváltómű bordás tengelyének csapágyazások közötti hosszát, és ezzel a váltó méretett is. </a:t>
            </a:r>
          </a:p>
          <a:p>
            <a:r>
              <a:rPr lang="hu-HU" dirty="0"/>
              <a:t>A szinkronizálás hatékonyságának növelése érdekében, a szinkronkúpok átmérőjét lehetőség szerint nagyra kell választani. A szinkronizálás hatékonysága alatt lehető legrövidebb szinkronizálási időt értjük.</a:t>
            </a:r>
          </a:p>
          <a:p>
            <a:r>
              <a:rPr lang="hu-HU" dirty="0"/>
              <a:t>A szinkronizáló berendezésnek hideg és üzem-meleg állapotban egyaránt biztosítani kell a fokozatok kapcsolását aránylag kis kézi erővel, és gyors kapcsolás esetén is recsegés, és a kapcsoló elemek túlzott igénybevétele, esetleg sérülése nélkül.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r>
              <a:rPr lang="hu-HU" sz="2500" dirty="0"/>
              <a:t>A szinkronizáló gyűrűk a kopások csökkentése végett lehetőleg önbeállók legyenek. </a:t>
            </a:r>
          </a:p>
          <a:p>
            <a:r>
              <a:rPr lang="hu-HU" sz="2500" dirty="0"/>
              <a:t>A szinkronizáló berendezés alkatrészeinek élettartama nagy legyen. </a:t>
            </a:r>
          </a:p>
          <a:p>
            <a:r>
              <a:rPr lang="hu-HU" sz="2500" dirty="0"/>
              <a:t>Kevés alkatrészből épüljön fel, amelyek mindegyike lehetőleg sorozat-gyártásra alkalmas technológiával, legyen gyártható.</a:t>
            </a:r>
          </a:p>
          <a:p>
            <a:r>
              <a:rPr lang="hu-HU" sz="2500" dirty="0"/>
              <a:t>Kis karbantartási igény, javítása legyen egyszerű, lehetőség szerint ne igényeljen speciális célszerszámokat.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Egyszerű szinkronizáló berendezések </a:t>
            </a:r>
            <a:endParaRPr lang="hu-HU" dirty="0"/>
          </a:p>
        </p:txBody>
      </p:sp>
      <p:pic>
        <p:nvPicPr>
          <p:cNvPr id="4" name="Tartalom helye 3" descr="belső kúpos szinkronizáló berendezé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098157" cy="5073427"/>
          </a:xfrm>
        </p:spPr>
      </p:pic>
      <p:sp>
        <p:nvSpPr>
          <p:cNvPr id="5" name="Szövegdoboz 4"/>
          <p:cNvSpPr txBox="1"/>
          <p:nvPr/>
        </p:nvSpPr>
        <p:spPr>
          <a:xfrm>
            <a:off x="395536" y="587727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Belső kúpos szinkronizáló berendezés.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gyűrűs szinkronizáló berendezé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4467426"/>
          </a:xfrm>
        </p:spPr>
      </p:pic>
      <p:sp>
        <p:nvSpPr>
          <p:cNvPr id="5" name="Szövegdoboz 4"/>
          <p:cNvSpPr txBox="1"/>
          <p:nvPr/>
        </p:nvSpPr>
        <p:spPr>
          <a:xfrm>
            <a:off x="683568" y="522920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Gyűrűs szinkronizáló berendezés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Reteszelt szinkronizáló berendezések </a:t>
            </a:r>
            <a:endParaRPr lang="hu-HU" dirty="0"/>
          </a:p>
        </p:txBody>
      </p:sp>
      <p:pic>
        <p:nvPicPr>
          <p:cNvPr id="4" name="Tartalom helye 3" descr="reteszelt szinkronizáló berendezé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21527"/>
            <a:ext cx="9144000" cy="508330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A kapcsoló bordák osztókörük mentén síkba terítve </a:t>
            </a:r>
          </a:p>
        </p:txBody>
      </p:sp>
      <p:pic>
        <p:nvPicPr>
          <p:cNvPr id="4" name="Tartalom helye 3" descr="kapcsoló bordá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446560" cy="4525963"/>
          </a:xfrm>
        </p:spPr>
      </p:pic>
      <p:sp>
        <p:nvSpPr>
          <p:cNvPr id="5" name="Szövegdoboz 4"/>
          <p:cNvSpPr txBox="1"/>
          <p:nvPr/>
        </p:nvSpPr>
        <p:spPr>
          <a:xfrm>
            <a:off x="4499992" y="1196752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lapos végű hosszú bordák a kapcsolóagyon, azaz a belső hüvelyen helyezkednek el. A leélezett végű vonalkázással jelölt bordák pedig a külső </a:t>
            </a:r>
            <a:r>
              <a:rPr lang="hu-HU" dirty="0" err="1"/>
              <a:t>tolóhüvely</a:t>
            </a:r>
            <a:r>
              <a:rPr lang="hu-HU" dirty="0"/>
              <a:t> belső felületén. Az egyik lapos végű borda azért rövidebb a többinél, mert itt nyúlik fel a reteszelő gyűrűből kiálló háromszög-keresztmetszetű köröm.</a:t>
            </a:r>
          </a:p>
          <a:p>
            <a:r>
              <a:rPr lang="hu-HU" dirty="0"/>
              <a:t>A bordáktól jobbra, illetve balra vannak a rögzíteni kívánt fogaskerekek </a:t>
            </a:r>
            <a:r>
              <a:rPr lang="hu-HU" dirty="0" err="1"/>
              <a:t>legöm-bölyített</a:t>
            </a:r>
            <a:r>
              <a:rPr lang="hu-HU" dirty="0"/>
              <a:t> végű körmei. A fogaskerekeknek a bordás tengelyhez való </a:t>
            </a:r>
            <a:r>
              <a:rPr lang="hu-HU" dirty="0" err="1"/>
              <a:t>kapcsolásá-hoz</a:t>
            </a:r>
            <a:r>
              <a:rPr lang="hu-HU" dirty="0"/>
              <a:t>, a külső </a:t>
            </a:r>
            <a:r>
              <a:rPr lang="hu-HU" dirty="0" err="1"/>
              <a:t>tolóhüvely</a:t>
            </a:r>
            <a:r>
              <a:rPr lang="hu-HU" dirty="0"/>
              <a:t> hegyes bordáinak be kell csúszni a kapcsolni kívánt </a:t>
            </a:r>
            <a:r>
              <a:rPr lang="hu-HU" dirty="0" err="1"/>
              <a:t>fo-gaskerék</a:t>
            </a:r>
            <a:r>
              <a:rPr lang="hu-HU" dirty="0"/>
              <a:t> kapcsolókörmei közé. 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538067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Fordulatszám különbség esetén a fogaskerék és a kúpos felületű reteszelő gyűrű között fellépő súrlódó erő megszünteti a gyűrű kotyogását, és a reteszelő gyűrűt valamelyik oldalra elforgatja. Ekkor a reteszelő gyűrű háromszög keresztmetszetű körme félig a hegyes borda elé áll, ahogy az a „b” ábrán látható, és megakadályozza a leélezett, sraffozással jelölt borda, és ezzel a kapcsoló hüvely továbbcsúszását.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Reteszelt, papucsos szinkronizáló berendezés</a:t>
            </a:r>
          </a:p>
        </p:txBody>
      </p:sp>
      <p:pic>
        <p:nvPicPr>
          <p:cNvPr id="7" name="Tartalom helye 6" descr="reteszelt papucsos szinkronizáló b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456" y="1124744"/>
            <a:ext cx="2964400" cy="5470254"/>
          </a:xfrm>
        </p:spPr>
      </p:pic>
      <p:sp>
        <p:nvSpPr>
          <p:cNvPr id="6" name="Szövegdoboz 5"/>
          <p:cNvSpPr txBox="1"/>
          <p:nvPr/>
        </p:nvSpPr>
        <p:spPr>
          <a:xfrm>
            <a:off x="3779912" y="191683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kúpos gyűrűknek a kapcsoló aggyal némi játékot megengedő kapcsolatát, nem sugárirányú bordák, hanem külön alkatrészek, az </a:t>
            </a:r>
          </a:p>
          <a:p>
            <a:r>
              <a:rPr lang="hu-HU" dirty="0"/>
              <a:t>úgynevezett papucsok biztosítják.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Külső kúpos szinkronizáló berendezés</a:t>
            </a:r>
          </a:p>
        </p:txBody>
      </p:sp>
      <p:pic>
        <p:nvPicPr>
          <p:cNvPr id="4" name="Tartalom helye 3" descr="Külső kupos szinkronizáló berendezé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5003059" cy="4525963"/>
          </a:xfrm>
        </p:spPr>
      </p:pic>
      <p:sp>
        <p:nvSpPr>
          <p:cNvPr id="5" name="Szövegdoboz 4"/>
          <p:cNvSpPr txBox="1"/>
          <p:nvPr/>
        </p:nvSpPr>
        <p:spPr>
          <a:xfrm>
            <a:off x="5220072" y="184482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Ennél a szinkronizáló berendezésnél a belső, a bordástengelyen eltolható </a:t>
            </a:r>
            <a:r>
              <a:rPr lang="hu-HU" dirty="0" err="1"/>
              <a:t>tolóhüvely</a:t>
            </a:r>
            <a:r>
              <a:rPr lang="hu-HU" dirty="0"/>
              <a:t> a körmös kapcsoló, a súrlódó kapcsoló pedig a külső hüvelyen helyezkedik el. Ez a meg-oldás a szinkronizálás hatékonysága szempontjából kedvezőbb, mert ugyanakkora súrlódó erő a nagyobb átmérőn nagyobb nyomatékot fejt ki.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Többlemezes, lamellás kapcsolók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Zajtalan és könnyű kapcsolódást tesz lehetővé</a:t>
            </a:r>
          </a:p>
          <a:p>
            <a:r>
              <a:rPr lang="hu-HU" dirty="0"/>
              <a:t>Fogaskerekek rögzítése többlemezes tengelykapcsolókkal</a:t>
            </a:r>
          </a:p>
          <a:p>
            <a:r>
              <a:rPr lang="hu-HU" dirty="0"/>
              <a:t>Nagy nyomatékátvitel miatt nincs szükség más </a:t>
            </a:r>
            <a:r>
              <a:rPr lang="hu-HU" dirty="0" err="1"/>
              <a:t>ké</a:t>
            </a:r>
            <a:r>
              <a:rPr lang="en-US" dirty="0" err="1"/>
              <a:t>ny</a:t>
            </a:r>
            <a:r>
              <a:rPr lang="hu-HU" dirty="0"/>
              <a:t>szerkapcsolatra (kapcsolókörmök)</a:t>
            </a:r>
          </a:p>
          <a:p>
            <a:r>
              <a:rPr lang="hu-HU" dirty="0"/>
              <a:t>Kapcsolás megoldása nehezebb, összeszorító erő állandóan szükséges</a:t>
            </a:r>
          </a:p>
          <a:p>
            <a:r>
              <a:rPr lang="hu-HU" dirty="0"/>
              <a:t>Nagyobb erőszükséglet ezért mechanikus erőkifejtést gyakorlatilag nem alkalmaznak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9512" y="0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292080" y="4509120"/>
          <a:ext cx="36004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Hidraulikus működtetésű többlemezes tengelykapcsoló</a:t>
            </a:r>
          </a:p>
        </p:txBody>
      </p:sp>
      <p:pic>
        <p:nvPicPr>
          <p:cNvPr id="4" name="Tartalom helye 3" descr="hidraulikus többlemezes tengelykapcsol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087860" cy="526052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elektromágneses többlemezes tengelykapcsol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54"/>
          <a:stretch>
            <a:fillRect/>
          </a:stretch>
        </p:blipFill>
        <p:spPr>
          <a:xfrm>
            <a:off x="0" y="188640"/>
            <a:ext cx="6398611" cy="666936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139952" cy="6480720"/>
          </a:xfrm>
        </p:spPr>
        <p:txBody>
          <a:bodyPr>
            <a:normAutofit/>
          </a:bodyPr>
          <a:lstStyle/>
          <a:p>
            <a:r>
              <a:rPr lang="hu-HU" dirty="0"/>
              <a:t>Elektromágneses működtetésű, 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többlemezes tengelykapcsoló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Szabadonfutó szerkezetek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Önműködő tengelykapcsolók, melyek egyik forgás irányban átveszik a forgató nyomatékot a másikban nem.</a:t>
            </a:r>
          </a:p>
          <a:p>
            <a:r>
              <a:rPr lang="hu-HU" dirty="0"/>
              <a:t>Gáz elvételnél, vagy, ha a gépkocsi lejtőn halad lefelé, a szabadonfutó szerkezet old, és a gépkocsi gyorsabban haladhat, mint ahogy azt a motor fordulatszáma megengedné, mert nem érvényesül a motorfék.</a:t>
            </a:r>
          </a:p>
          <a:p>
            <a:r>
              <a:rPr lang="hu-HU" dirty="0"/>
              <a:t>A szabadonfutó szerkezeteket rendszerint a sebességváltó után szerelik, újabban egybeépítik  a sebességváltó-művel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4008" y="620688"/>
            <a:ext cx="4186808" cy="3010346"/>
          </a:xfrm>
        </p:spPr>
        <p:txBody>
          <a:bodyPr/>
          <a:lstStyle/>
          <a:p>
            <a:r>
              <a:rPr lang="hu-HU" dirty="0"/>
              <a:t>Szabadonfutó szerkezetek</a:t>
            </a:r>
          </a:p>
        </p:txBody>
      </p:sp>
      <p:pic>
        <p:nvPicPr>
          <p:cNvPr id="4" name="Tartalom helye 3" descr="szabadonfut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795074" cy="4525963"/>
          </a:xfrm>
        </p:spPr>
      </p:pic>
      <p:pic>
        <p:nvPicPr>
          <p:cNvPr id="5" name="Kép 4" descr="szabadonfutó2.png"/>
          <p:cNvPicPr>
            <a:picLocks noChangeAspect="1"/>
          </p:cNvPicPr>
          <p:nvPr/>
        </p:nvPicPr>
        <p:blipFill>
          <a:blip r:embed="rId3" cstate="print"/>
          <a:srcRect l="7999"/>
          <a:stretch>
            <a:fillRect/>
          </a:stretch>
        </p:blipFill>
        <p:spPr>
          <a:xfrm>
            <a:off x="3923928" y="3861048"/>
            <a:ext cx="4969381" cy="2695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előtéttenge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7016" y="1916832"/>
            <a:ext cx="5946984" cy="446502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Mechanikus, </a:t>
            </a:r>
            <a:r>
              <a:rPr lang="hu-HU" dirty="0" err="1"/>
              <a:t>homlokfogaskerekes</a:t>
            </a:r>
            <a:r>
              <a:rPr lang="hu-HU" dirty="0"/>
              <a:t> váltó két fő típusa: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hu-HU" dirty="0"/>
              <a:t>Előtét tengelyes:</a:t>
            </a:r>
          </a:p>
          <a:p>
            <a:pPr lvl="1"/>
            <a:r>
              <a:rPr lang="hu-HU" dirty="0"/>
              <a:t>Nagy módosítások</a:t>
            </a:r>
          </a:p>
          <a:p>
            <a:pPr lvl="1">
              <a:buNone/>
            </a:pPr>
            <a:r>
              <a:rPr lang="hu-HU" dirty="0"/>
              <a:t> a két fokozat miatt</a:t>
            </a:r>
          </a:p>
          <a:p>
            <a:pPr lvl="1"/>
            <a:r>
              <a:rPr lang="hu-HU" dirty="0"/>
              <a:t>Direkt fokozat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ndirek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289" y="548680"/>
            <a:ext cx="6344711" cy="519922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3888432" cy="4525963"/>
          </a:xfrm>
        </p:spPr>
        <p:txBody>
          <a:bodyPr/>
          <a:lstStyle/>
          <a:p>
            <a:r>
              <a:rPr lang="hu-HU" dirty="0"/>
              <a:t>Indirekt váltómű</a:t>
            </a:r>
          </a:p>
          <a:p>
            <a:pPr lvl="1"/>
            <a:r>
              <a:rPr lang="hu-HU" dirty="0"/>
              <a:t>Nincs direkt fokozat</a:t>
            </a:r>
          </a:p>
          <a:p>
            <a:pPr lvl="1"/>
            <a:r>
              <a:rPr lang="hu-HU" dirty="0"/>
              <a:t>Módosítások </a:t>
            </a:r>
          </a:p>
          <a:p>
            <a:pPr lvl="1">
              <a:buNone/>
            </a:pPr>
            <a:r>
              <a:rPr lang="hu-HU" dirty="0"/>
              <a:t>	egy fokozatban</a:t>
            </a:r>
          </a:p>
          <a:p>
            <a:pPr lvl="1">
              <a:buNone/>
            </a:pPr>
            <a:r>
              <a:rPr lang="hu-HU" dirty="0"/>
              <a:t>	Nagyobb méretek</a:t>
            </a:r>
          </a:p>
          <a:p>
            <a:pPr lvl="1"/>
            <a:r>
              <a:rPr lang="hu-HU" dirty="0"/>
              <a:t>Be-, és Kimenet </a:t>
            </a:r>
          </a:p>
          <a:p>
            <a:pPr lvl="1">
              <a:buNone/>
            </a:pPr>
            <a:r>
              <a:rPr lang="hu-HU" dirty="0"/>
              <a:t>	nem egy tengelyen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Mechanikus nyomatékváltók szerkezete és működése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Fogaskerekes nyomatékváltó</a:t>
            </a:r>
          </a:p>
          <a:p>
            <a:r>
              <a:rPr lang="hu-HU" dirty="0"/>
              <a:t>Toló fogaskerekes:</a:t>
            </a:r>
          </a:p>
          <a:p>
            <a:pPr lvl="1"/>
            <a:r>
              <a:rPr lang="hu-HU" dirty="0"/>
              <a:t>Nincs állandó fogkapcsolat</a:t>
            </a:r>
          </a:p>
          <a:p>
            <a:pPr lvl="1"/>
            <a:r>
              <a:rPr lang="hu-HU" dirty="0"/>
              <a:t>Fogaskerék tengely irányú eltolásával kapcsolódik</a:t>
            </a:r>
          </a:p>
          <a:p>
            <a:pPr lvl="1"/>
            <a:r>
              <a:rPr lang="hu-HU" dirty="0"/>
              <a:t>Kapcsolódást a fogak végzik, semleges állásban nincs kapcsolat</a:t>
            </a:r>
          </a:p>
          <a:p>
            <a:pPr lvl="1"/>
            <a:r>
              <a:rPr lang="hu-HU" dirty="0"/>
              <a:t>Egyenes fogazás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Egyenes fogazású tolófogaskerekes kapcsolás</a:t>
            </a:r>
            <a:endParaRPr lang="hu-HU" dirty="0"/>
          </a:p>
        </p:txBody>
      </p:sp>
      <p:pic>
        <p:nvPicPr>
          <p:cNvPr id="4" name="Tartalom helye 3" descr="egyenesfogazásutolofogaskerékkapcsolá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5077" y="1600200"/>
            <a:ext cx="55338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Tólófogaskerekes</a:t>
            </a:r>
            <a:r>
              <a:rPr lang="hu-HU" dirty="0"/>
              <a:t> kapcsolás ferde fogazású kerékpárral</a:t>
            </a:r>
          </a:p>
        </p:txBody>
      </p:sp>
      <p:pic>
        <p:nvPicPr>
          <p:cNvPr id="5" name="Tartalom helye 4" descr="ferdefogazásutolofogaskeré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844824"/>
            <a:ext cx="3856711" cy="4525963"/>
          </a:xfrm>
        </p:spPr>
      </p:pic>
      <p:sp>
        <p:nvSpPr>
          <p:cNvPr id="4" name="Szövegdoboz 3"/>
          <p:cNvSpPr txBox="1"/>
          <p:nvPr/>
        </p:nvSpPr>
        <p:spPr>
          <a:xfrm>
            <a:off x="251520" y="1484784"/>
            <a:ext cx="4104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err="1"/>
              <a:t>tolófogaskerék</a:t>
            </a:r>
            <a:r>
              <a:rPr lang="hu-HU" sz="3200" dirty="0"/>
              <a:t> bordás aggyal csatlakozik egy bordás tengelyhez. Ez esetben a bordástengely</a:t>
            </a:r>
          </a:p>
          <a:p>
            <a:r>
              <a:rPr lang="hu-HU" sz="3200" dirty="0"/>
              <a:t> bordáinak és a </a:t>
            </a:r>
            <a:r>
              <a:rPr lang="hu-HU" sz="3200" dirty="0" err="1"/>
              <a:t>tolófogaskerék</a:t>
            </a:r>
            <a:r>
              <a:rPr lang="hu-HU" sz="3200" dirty="0"/>
              <a:t> fogferdeségének  a menetemelkedése azonos.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49491"/>
          </a:xfrm>
        </p:spPr>
        <p:txBody>
          <a:bodyPr/>
          <a:lstStyle/>
          <a:p>
            <a:r>
              <a:rPr lang="hu-HU" dirty="0"/>
              <a:t>Állandó  fogkapcsolat</a:t>
            </a:r>
          </a:p>
          <a:p>
            <a:pPr lvl="1"/>
            <a:r>
              <a:rPr lang="hu-HU" dirty="0"/>
              <a:t>Egyik kerék szabadon forog a tengelyen</a:t>
            </a:r>
          </a:p>
          <a:p>
            <a:pPr lvl="1"/>
            <a:r>
              <a:rPr lang="hu-HU" dirty="0"/>
              <a:t>Kapcsoláskor ezt a fogaskereket kapcsolják mechanikusan a tengelyhez</a:t>
            </a:r>
          </a:p>
          <a:p>
            <a:pPr lvl="1"/>
            <a:r>
              <a:rPr lang="hu-HU" dirty="0"/>
              <a:t>Kapcsolási módok:</a:t>
            </a:r>
          </a:p>
          <a:p>
            <a:pPr lvl="2"/>
            <a:r>
              <a:rPr lang="hu-HU" dirty="0"/>
              <a:t>Kapcsoló körmökkel</a:t>
            </a:r>
          </a:p>
          <a:p>
            <a:pPr lvl="2"/>
            <a:r>
              <a:rPr lang="hu-HU" dirty="0"/>
              <a:t>Kapcsoló fogazással</a:t>
            </a:r>
          </a:p>
          <a:p>
            <a:pPr lvl="2"/>
            <a:r>
              <a:rPr lang="hu-HU" dirty="0"/>
              <a:t>Vonóékkel</a:t>
            </a:r>
          </a:p>
          <a:p>
            <a:pPr lvl="2"/>
            <a:r>
              <a:rPr lang="hu-HU" dirty="0"/>
              <a:t>Szinkronizáló berendezéssel működtetett kapcsolóval</a:t>
            </a:r>
          </a:p>
          <a:p>
            <a:pPr lvl="2"/>
            <a:r>
              <a:rPr lang="hu-HU" dirty="0"/>
              <a:t>Súrlódással, többtárcsás súrlódó kapcsoló segítségével, nagy teljesítmény átvitelére</a:t>
            </a:r>
          </a:p>
          <a:p>
            <a:pPr lvl="2"/>
            <a:endParaRPr lang="hu-HU" dirty="0"/>
          </a:p>
          <a:p>
            <a:pPr lvl="2"/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1091</Words>
  <Application>Microsoft Office PowerPoint</Application>
  <PresentationFormat>Diavetítés a képernyőre (4:3 oldalarány)</PresentationFormat>
  <Paragraphs>117</Paragraphs>
  <Slides>33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Office-téma</vt:lpstr>
      <vt:lpstr>Nyomatékváltók (Sebességváltók)</vt:lpstr>
      <vt:lpstr>Nyomatékváltók csoportosítása:</vt:lpstr>
      <vt:lpstr>PowerPoint-bemutató</vt:lpstr>
      <vt:lpstr>Mechanikus, homlokfogaskerekes váltó két fő típusa:</vt:lpstr>
      <vt:lpstr>PowerPoint-bemutató</vt:lpstr>
      <vt:lpstr>Mechanikus nyomatékváltók szerkezete és működése</vt:lpstr>
      <vt:lpstr>Egyenes fogazású tolófogaskerekes kapcsolás</vt:lpstr>
      <vt:lpstr>Tólófogaskerekes kapcsolás ferde fogazású kerékpárral</vt:lpstr>
      <vt:lpstr>PowerPoint-bemutató</vt:lpstr>
      <vt:lpstr>Tolófogaskerekes sebességváltómű</vt:lpstr>
      <vt:lpstr>PowerPoint-bemutató</vt:lpstr>
      <vt:lpstr>Tolóhüvelyes sebességváltómű </vt:lpstr>
      <vt:lpstr>Körmös kapcsolós sebességváltóművek </vt:lpstr>
      <vt:lpstr>Homlokfogazású körmös kapcsolók </vt:lpstr>
      <vt:lpstr>PowerPoint-bemutató</vt:lpstr>
      <vt:lpstr>Tolóhüvelyes körmös kapcsolók </vt:lpstr>
      <vt:lpstr>Tolóhüvelyes körmös kapcsolók kapcsoló köröm profil kialakítása </vt:lpstr>
      <vt:lpstr>Vonóékes sebességváltómű </vt:lpstr>
      <vt:lpstr>Vonókerekes nyomatékváltó szerkezete</vt:lpstr>
      <vt:lpstr>Szinkronizált sebességváltóművek </vt:lpstr>
      <vt:lpstr>A szinkronizáló berendezéssel szemben támasztott műszaki követelmények </vt:lpstr>
      <vt:lpstr>PowerPoint-bemutató</vt:lpstr>
      <vt:lpstr>Egyszerű szinkronizáló berendezések </vt:lpstr>
      <vt:lpstr>PowerPoint-bemutató</vt:lpstr>
      <vt:lpstr>Reteszelt szinkronizáló berendezések </vt:lpstr>
      <vt:lpstr>A kapcsoló bordák osztókörük mentén síkba terítve </vt:lpstr>
      <vt:lpstr>Reteszelt, papucsos szinkronizáló berendezés</vt:lpstr>
      <vt:lpstr>Külső kúpos szinkronizáló berendezés</vt:lpstr>
      <vt:lpstr>Többlemezes, lamellás kapcsolók</vt:lpstr>
      <vt:lpstr>Hidraulikus működtetésű többlemezes tengelykapcsoló</vt:lpstr>
      <vt:lpstr>Elektromágneses működtetésű,      többlemezes tengelykapcsoló</vt:lpstr>
      <vt:lpstr>Szabadonfutó szerkezetek</vt:lpstr>
      <vt:lpstr>Szabadonfutó szerkezetek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Nyomatékváltók (Sebességváltók)</dc:title>
  <dc:creator>user</dc:creator>
  <cp:lastModifiedBy>Cook Tomas</cp:lastModifiedBy>
  <cp:revision>70</cp:revision>
  <dcterms:created xsi:type="dcterms:W3CDTF">2013-03-21T18:20:12Z</dcterms:created>
  <dcterms:modified xsi:type="dcterms:W3CDTF">2018-04-03T19:29:33Z</dcterms:modified>
</cp:coreProperties>
</file>