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6" r:id="rId3"/>
    <p:sldId id="307" r:id="rId4"/>
    <p:sldId id="308" r:id="rId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2" autoAdjust="0"/>
    <p:restoredTop sz="94660"/>
  </p:normalViewPr>
  <p:slideViewPr>
    <p:cSldViewPr>
      <p:cViewPr varScale="1">
        <p:scale>
          <a:sx n="75" d="100"/>
          <a:sy n="75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B0218-16E0-4107-B1F5-B7E3DE37A006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4107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F846B-C38B-47F7-A3DB-42B77DE767B6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67559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20921-4681-4AA0-AA93-26ED91445915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54899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BE2EF-CEAD-4273-B85F-31CBFBB44142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9236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CAD85-CFC6-482B-B627-52B953373771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92661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F0C49-8EBA-4F45-BAF8-0946DA63E7DF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81309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DB05-6AE4-40C5-BDA4-D1FCF11F699D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1866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1BE44-CE40-4183-9198-3BFCB76CC936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1662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D8F15-E9C6-4667-8BBD-CDD4AEEE5603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69305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B93FA-FB9F-4279-87C3-4E0DF3D9D1C0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36714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0969E-5855-4D9D-AF08-594A52F03484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66353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ECF826A-CC55-4BC2-AA75-69893F21C6D4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2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u-HU" altLang="en-US" b="1" smtClean="0">
                <a:solidFill>
                  <a:schemeClr val="bg1"/>
                </a:solidFill>
                <a:latin typeface="Times New Roman" panose="02020603050405020304" pitchFamily="18" charset="0"/>
              </a:rPr>
              <a:t>AZ 1. HÁZI FELADAT KÉRDÉSEI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  <a:solidFill>
            <a:schemeClr val="tx1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Mekkora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lesz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 hangsebesség értéke a Föld felszínén, ha a hőmérséklet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35°C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, ill. -25°C? </a:t>
            </a:r>
            <a:endParaRPr lang="hu-HU" altLang="en-US" sz="28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</a:t>
            </a:r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Mennyi volt 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súlytalanságban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töltött idő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Shepard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és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Grissom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űrugrásánál, ha az indulási sebesség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1450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m/s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volt. E sebességérték az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emelkedés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során kb. 100 km-en alakult ki, s a súlytalanság a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viszszatérés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során is, csak 100 km-ig tartott, mert ezt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követően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már a levegő ellenállása éreztette hatását, így onnan már a terhelési többes egyre fokozódó hatása alatt repültek.  </a:t>
            </a:r>
            <a:endParaRPr lang="hu-HU" altLang="en-US" sz="28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</a:t>
            </a:r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mennyi lett volna a terhelési többes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Kubászov-Farkas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páros esetében, ha 4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m/s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lett volna a földet érési sebességük, és mennyi volt a tényleges, a 8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m/s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földet érési sebesség miatt? (</a:t>
            </a:r>
            <a:r>
              <a:rPr lang="el-GR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Δ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 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0,025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u-HU" altLang="en-US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1. HÁZI FELADAT KÉRDÉSEI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Mekkora lesz a súrlódási hőmérséklet: </a:t>
            </a:r>
          </a:p>
          <a:p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képződő lökéshullámban 2, 4, 6 M-szám esetén, ha 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–60°C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; (rajzolja meg az első három adat alapján a grafikont, s ábrázolja)   az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x tengelyen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az M-számot, az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y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tengelyen a hőmérsékleti értéket </a:t>
            </a:r>
            <a:endParaRPr lang="hu-HU" altLang="en-US" sz="28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</a:t>
            </a:r>
            <a:r>
              <a:rPr lang="hu-HU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a világűrből való visszatérés során mennyi lesz a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eletkező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hő értéke 40 km magasságban, ha ott 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–35°C?  </a:t>
            </a:r>
          </a:p>
          <a:p>
            <a:pPr>
              <a:buFontTx/>
              <a:buNone/>
            </a:pP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</a:t>
            </a:r>
            <a:r>
              <a:rPr lang="hu-HU" altLang="en-US" sz="2800" i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hu-HU" altLang="en-US" sz="2800" i="1" baseline="-25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 = 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(1 + 0,174 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</a:t>
            </a:r>
            <a:r>
              <a:rPr lang="hu-HU" altLang="en-US" sz="2800" baseline="30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Mennyi lesz a keringési ideje annak az űrobjektumnak: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 amelynek </a:t>
            </a:r>
            <a:r>
              <a:rPr lang="hu-HU" altLang="en-US" sz="2800" i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H</a:t>
            </a:r>
            <a:r>
              <a:rPr lang="hu-HU" altLang="en-US" sz="2800" i="1" baseline="-25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p</a:t>
            </a:r>
            <a:r>
              <a:rPr lang="hu-HU" altLang="en-US" sz="2800" i="1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600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km, H</a:t>
            </a:r>
            <a:r>
              <a:rPr lang="hu-HU" altLang="en-US" sz="2800" i="1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  <a:r>
              <a:rPr lang="hu-HU" altLang="en-US" sz="2800" baseline="-25000" dirty="0" smtClean="0"/>
              <a:t> </a:t>
            </a:r>
            <a:r>
              <a:rPr lang="hu-HU" altLang="en-US" sz="2800" dirty="0" smtClean="0"/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2400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km.</a:t>
            </a:r>
          </a:p>
          <a:p>
            <a:pPr eaLnBrk="1" hangingPunct="1">
              <a:buFontTx/>
              <a:buNone/>
            </a:pP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 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amelynek </a:t>
            </a:r>
            <a:r>
              <a:rPr lang="hu-HU" altLang="en-US" sz="2800" i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H</a:t>
            </a:r>
            <a:r>
              <a:rPr lang="hu-HU" altLang="en-US" sz="2800" i="1" baseline="-25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p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198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km,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</a:t>
            </a:r>
            <a:r>
              <a:rPr lang="hu-HU" altLang="en-US" sz="2800" i="1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240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km, 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c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Mekkora a körpályasebesség értéke 270 km-es átlagmagasság esetén? </a:t>
            </a:r>
          </a:p>
          <a:p>
            <a:pPr eaLnBrk="1" hangingPunct="1">
              <a:buFontTx/>
              <a:buNone/>
            </a:pPr>
            <a:r>
              <a:rPr lang="hu-HU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4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Mekkora: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Hold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átlagsebessége a Föld körüli pályáján a közepes távolsága esetén, s mennyi a perigeumban és az apogeumban? </a:t>
            </a:r>
            <a:endParaRPr lang="hu-HU" altLang="en-US" sz="28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5. Mekkora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az első és második kozmikus sebesség értéke a Nap felszínén, és a Föld távolságán?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hu-HU" alt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u-HU" altLang="en-US" b="1" kern="0" smtClean="0">
                <a:solidFill>
                  <a:schemeClr val="bg1"/>
                </a:solidFill>
                <a:latin typeface="Times New Roman" panose="02020603050405020304" pitchFamily="18" charset="0"/>
              </a:rPr>
              <a:t>1. HÁZI FELADAT KÉRDÉSEI</a:t>
            </a:r>
            <a:endParaRPr lang="hu-HU" altLang="en-US" b="1" kern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6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9"/>
            <a:ext cx="9144000" cy="5732462"/>
          </a:xfrm>
          <a:solidFill>
            <a:schemeClr val="tx1"/>
          </a:solidFill>
        </p:spPr>
        <p:txBody>
          <a:bodyPr/>
          <a:lstStyle/>
          <a:p>
            <a:pPr marL="355600" indent="-355600" algn="just" eaLnBrk="1" hangingPunct="1">
              <a:lnSpc>
                <a:spcPct val="90000"/>
              </a:lnSpc>
              <a:buNone/>
            </a:pP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6. Számítsa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ki a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Saturn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V rakétakomplexum három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fokozatá-nak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hu-HU" altLang="en-US" sz="2800" b="1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z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értékeit Ciolkovszkij képlete segítségével, s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hatá-rozza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meg ezen fokozatok sebességét, illetve a három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fokozat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z</a:t>
            </a:r>
            <a:r>
              <a:rPr lang="en-US" altLang="en-US" sz="2800" i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Ʃ</a:t>
            </a:r>
            <a:r>
              <a:rPr lang="hu-HU" altLang="en-US" sz="2800" i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valamint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800" i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Ʃ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sebességértékét.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Az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első fokozatnál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w 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3,2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km/s.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 II. és III. fokozatnál 3,6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km/s.</a:t>
            </a:r>
          </a:p>
          <a:p>
            <a:pPr marL="355600" indent="-355600" algn="just" eaLnBrk="1" hangingPunct="1">
              <a:lnSpc>
                <a:spcPct val="90000"/>
              </a:lnSpc>
              <a:buNone/>
            </a:pP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7.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Határozza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meg: a) annak 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2800 t rakétának a </a:t>
            </a:r>
            <a:r>
              <a:rPr lang="hu-HU" altLang="en-US" sz="2800" i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z</a:t>
            </a:r>
            <a:r>
              <a:rPr lang="hu-HU" altLang="en-US" sz="2800" baseline="-25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szüks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értékét, amellyel 13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km/s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végsebességet kívánunk elérni.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b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F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35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MN,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w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3,5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km/s.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b)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annak a rakétának a jellemző sebességét, amely három fokozatú, a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w =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3300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m/s,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z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9, a  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 =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0,65</a:t>
            </a:r>
          </a:p>
          <a:p>
            <a:pPr marL="355600" indent="-355600" algn="just" eaLnBrk="1" hangingPunct="1">
              <a:lnSpc>
                <a:spcPct val="90000"/>
              </a:lnSpc>
              <a:buNone/>
            </a:pP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8. Számítsa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ki: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) az első és a második kozmikus sebesség értékeit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+ 1500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magasságú körpályára; b) az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űrob-jektum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+1500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sugarú körpályára állításához </a:t>
            </a:r>
            <a:r>
              <a:rPr lang="hu-HU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szük-séges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jellemző sebesség értékét, ha az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0 </a:t>
            </a:r>
            <a:r>
              <a:rPr lang="hu-HU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= 6371 </a:t>
            </a:r>
            <a:r>
              <a:rPr lang="hu-HU" altLang="en-US" sz="2800" i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km.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u-HU" altLang="en-US" b="1" kern="0" smtClean="0">
                <a:solidFill>
                  <a:schemeClr val="bg1"/>
                </a:solidFill>
                <a:latin typeface="Times New Roman" panose="02020603050405020304" pitchFamily="18" charset="0"/>
              </a:rPr>
              <a:t>1. HÁZI FELADAT KÉRDÉSEI</a:t>
            </a:r>
            <a:endParaRPr lang="hu-HU" altLang="en-US" b="1" kern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8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267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Calibri</vt:lpstr>
      <vt:lpstr>Symbol</vt:lpstr>
      <vt:lpstr>Times</vt:lpstr>
      <vt:lpstr>Alapértelmezett terv</vt:lpstr>
      <vt:lpstr>AZ 1. HÁZI FELADAT KÉRDÉSEI</vt:lpstr>
      <vt:lpstr>1. HÁZI FELADAT KÉRDÉSEI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Dr Szabó József</dc:creator>
  <cp:lastModifiedBy>Tamas</cp:lastModifiedBy>
  <cp:revision>152</cp:revision>
  <dcterms:created xsi:type="dcterms:W3CDTF">2010-03-09T08:16:05Z</dcterms:created>
  <dcterms:modified xsi:type="dcterms:W3CDTF">2018-10-09T22:27:08Z</dcterms:modified>
</cp:coreProperties>
</file>