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79" r:id="rId2"/>
    <p:sldId id="512" r:id="rId3"/>
    <p:sldId id="475" r:id="rId4"/>
    <p:sldId id="381" r:id="rId5"/>
    <p:sldId id="476" r:id="rId6"/>
    <p:sldId id="477" r:id="rId7"/>
    <p:sldId id="474" r:id="rId8"/>
    <p:sldId id="491" r:id="rId9"/>
    <p:sldId id="514" r:id="rId10"/>
    <p:sldId id="497" r:id="rId11"/>
    <p:sldId id="458" r:id="rId12"/>
    <p:sldId id="457" r:id="rId13"/>
    <p:sldId id="498" r:id="rId14"/>
    <p:sldId id="499" r:id="rId15"/>
    <p:sldId id="441" r:id="rId16"/>
    <p:sldId id="453" r:id="rId17"/>
    <p:sldId id="442" r:id="rId18"/>
    <p:sldId id="443" r:id="rId19"/>
    <p:sldId id="559" r:id="rId20"/>
    <p:sldId id="560" r:id="rId21"/>
    <p:sldId id="449" r:id="rId22"/>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993300"/>
    <a:srgbClr val="FFCC00"/>
    <a:srgbClr val="009900"/>
    <a:srgbClr val="CC0000"/>
    <a:srgbClr val="FFFF99"/>
    <a:srgbClr val="FFD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86410" autoAdjust="0"/>
  </p:normalViewPr>
  <p:slideViewPr>
    <p:cSldViewPr>
      <p:cViewPr varScale="1">
        <p:scale>
          <a:sx n="73" d="100"/>
          <a:sy n="73"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EB31F-F42B-491D-B7E5-E760FAD69EB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B9B848A2-D438-4215-9D1D-108597F5110F}">
      <dgm:prSet phldrT="[Szöveg]" custT="1"/>
      <dgm:spPr/>
      <dgm:t>
        <a:bodyPr/>
        <a:lstStyle/>
        <a:p>
          <a:r>
            <a:rPr lang="hu-HU" sz="900" dirty="0"/>
            <a:t>BUS </a:t>
          </a:r>
          <a:r>
            <a:rPr lang="hu-HU" sz="900" dirty="0" err="1"/>
            <a:t>systems</a:t>
          </a:r>
          <a:endParaRPr lang="hu-HU" sz="900" dirty="0"/>
        </a:p>
      </dgm:t>
    </dgm:pt>
    <dgm:pt modelId="{C2E86356-C327-4411-A926-A27F8C5BB63D}" type="parTrans" cxnId="{03A5CEC4-B1CB-4331-ADF3-7C520D4B3D41}">
      <dgm:prSet/>
      <dgm:spPr/>
      <dgm:t>
        <a:bodyPr/>
        <a:lstStyle/>
        <a:p>
          <a:endParaRPr lang="hu-HU"/>
        </a:p>
      </dgm:t>
    </dgm:pt>
    <dgm:pt modelId="{DA092E58-7C54-4C51-9BB9-480484330860}" type="sibTrans" cxnId="{03A5CEC4-B1CB-4331-ADF3-7C520D4B3D41}">
      <dgm:prSet/>
      <dgm:spPr/>
      <dgm:t>
        <a:bodyPr/>
        <a:lstStyle/>
        <a:p>
          <a:endParaRPr lang="hu-HU"/>
        </a:p>
      </dgm:t>
    </dgm:pt>
    <dgm:pt modelId="{08E6337B-89D6-4712-A422-014C51AD086D}">
      <dgm:prSet phldrT="[Szöveg]" custT="1"/>
      <dgm:spPr/>
      <dgm:t>
        <a:bodyPr/>
        <a:lstStyle/>
        <a:p>
          <a:r>
            <a:rPr lang="hu-HU" sz="900"/>
            <a:t>Inner</a:t>
          </a:r>
          <a:endParaRPr lang="hu-HU" sz="900" dirty="0"/>
        </a:p>
      </dgm:t>
    </dgm:pt>
    <dgm:pt modelId="{2E5365BA-B726-4BE1-875A-797CCC254566}" type="parTrans" cxnId="{6BBD1DAE-7F3F-4D90-A96D-64DD78BB2E88}">
      <dgm:prSet/>
      <dgm:spPr/>
      <dgm:t>
        <a:bodyPr/>
        <a:lstStyle/>
        <a:p>
          <a:endParaRPr lang="hu-HU" sz="900"/>
        </a:p>
      </dgm:t>
    </dgm:pt>
    <dgm:pt modelId="{FD9516E6-E595-4C36-97FC-C2059E8DA66C}" type="sibTrans" cxnId="{6BBD1DAE-7F3F-4D90-A96D-64DD78BB2E88}">
      <dgm:prSet/>
      <dgm:spPr/>
      <dgm:t>
        <a:bodyPr/>
        <a:lstStyle/>
        <a:p>
          <a:endParaRPr lang="hu-HU"/>
        </a:p>
      </dgm:t>
    </dgm:pt>
    <dgm:pt modelId="{7BCA1FF3-A265-414B-A6AA-0B8E8C53119C}">
      <dgm:prSet phldrT="[Szöveg]" custT="1"/>
      <dgm:spPr/>
      <dgm:t>
        <a:bodyPr/>
        <a:lstStyle/>
        <a:p>
          <a:r>
            <a:rPr lang="en-GB" sz="900" noProof="0" dirty="0"/>
            <a:t>Control</a:t>
          </a:r>
          <a:r>
            <a:rPr lang="hu-HU" sz="900" dirty="0"/>
            <a:t> </a:t>
          </a:r>
          <a:r>
            <a:rPr lang="hu-HU" sz="900" dirty="0" err="1"/>
            <a:t>Bus</a:t>
          </a:r>
          <a:endParaRPr lang="hu-HU" sz="900" dirty="0"/>
        </a:p>
      </dgm:t>
    </dgm:pt>
    <dgm:pt modelId="{166586DE-549D-47D2-8F43-8D027ADF4A37}" type="parTrans" cxnId="{282177CE-0218-4513-8199-1083DD616B00}">
      <dgm:prSet/>
      <dgm:spPr/>
      <dgm:t>
        <a:bodyPr/>
        <a:lstStyle/>
        <a:p>
          <a:endParaRPr lang="hu-HU" sz="900"/>
        </a:p>
      </dgm:t>
    </dgm:pt>
    <dgm:pt modelId="{817AEBA0-30A8-49AD-B2B5-00C4F9847165}" type="sibTrans" cxnId="{282177CE-0218-4513-8199-1083DD616B00}">
      <dgm:prSet/>
      <dgm:spPr/>
      <dgm:t>
        <a:bodyPr/>
        <a:lstStyle/>
        <a:p>
          <a:endParaRPr lang="hu-HU"/>
        </a:p>
      </dgm:t>
    </dgm:pt>
    <dgm:pt modelId="{CA8AB08A-5F99-4BF7-959D-0D225C8D2A75}">
      <dgm:prSet phldrT="[Szöveg]" custT="1"/>
      <dgm:spPr/>
      <dgm:t>
        <a:bodyPr/>
        <a:lstStyle/>
        <a:p>
          <a:r>
            <a:rPr lang="hu-HU" sz="900" dirty="0"/>
            <a:t>Data </a:t>
          </a:r>
          <a:r>
            <a:rPr lang="hu-HU" sz="900" dirty="0" err="1"/>
            <a:t>Bus</a:t>
          </a:r>
          <a:endParaRPr lang="hu-HU" sz="900" dirty="0"/>
        </a:p>
      </dgm:t>
    </dgm:pt>
    <dgm:pt modelId="{BDF50560-9280-40EC-9BB3-7F7B2605E4F6}" type="parTrans" cxnId="{1E93BEFF-2C56-4E88-97C9-3ADE8ECE75A5}">
      <dgm:prSet/>
      <dgm:spPr/>
      <dgm:t>
        <a:bodyPr/>
        <a:lstStyle/>
        <a:p>
          <a:endParaRPr lang="hu-HU" sz="900"/>
        </a:p>
      </dgm:t>
    </dgm:pt>
    <dgm:pt modelId="{6F11A26F-5D2E-4E02-B601-494093656A4F}" type="sibTrans" cxnId="{1E93BEFF-2C56-4E88-97C9-3ADE8ECE75A5}">
      <dgm:prSet/>
      <dgm:spPr/>
      <dgm:t>
        <a:bodyPr/>
        <a:lstStyle/>
        <a:p>
          <a:endParaRPr lang="hu-HU"/>
        </a:p>
      </dgm:t>
    </dgm:pt>
    <dgm:pt modelId="{4AED6457-A92C-4888-B44A-244B4DC2AE38}">
      <dgm:prSet phldrT="[Szöveg]" custT="1"/>
      <dgm:spPr/>
      <dgm:t>
        <a:bodyPr/>
        <a:lstStyle/>
        <a:p>
          <a:r>
            <a:rPr lang="hu-HU" sz="900" dirty="0" err="1"/>
            <a:t>Outer</a:t>
          </a:r>
          <a:r>
            <a:rPr lang="hu-HU" sz="900" dirty="0"/>
            <a:t> (</a:t>
          </a:r>
          <a:r>
            <a:rPr lang="hu-HU" sz="900" dirty="0" err="1"/>
            <a:t>industrial</a:t>
          </a:r>
          <a:r>
            <a:rPr lang="hu-HU" sz="900" dirty="0"/>
            <a:t>)</a:t>
          </a:r>
        </a:p>
      </dgm:t>
    </dgm:pt>
    <dgm:pt modelId="{B9A948A4-AECF-41A5-8363-650FCAFE09FD}" type="parTrans" cxnId="{80B6A5C7-FFF3-4489-B31A-1273650CE792}">
      <dgm:prSet/>
      <dgm:spPr/>
      <dgm:t>
        <a:bodyPr/>
        <a:lstStyle/>
        <a:p>
          <a:endParaRPr lang="hu-HU" sz="900"/>
        </a:p>
      </dgm:t>
    </dgm:pt>
    <dgm:pt modelId="{2EE0F90E-A102-493A-A08B-E53A41CC4B65}" type="sibTrans" cxnId="{80B6A5C7-FFF3-4489-B31A-1273650CE792}">
      <dgm:prSet/>
      <dgm:spPr/>
      <dgm:t>
        <a:bodyPr/>
        <a:lstStyle/>
        <a:p>
          <a:endParaRPr lang="hu-HU"/>
        </a:p>
      </dgm:t>
    </dgm:pt>
    <dgm:pt modelId="{F5FC6A82-D3AF-4BA5-96CE-D1F50D6B0887}">
      <dgm:prSet phldrT="[Szöveg]" custT="1"/>
      <dgm:spPr/>
      <dgm:t>
        <a:bodyPr/>
        <a:lstStyle/>
        <a:p>
          <a:r>
            <a:rPr lang="hu-HU" sz="900" dirty="0" err="1"/>
            <a:t>Field</a:t>
          </a:r>
          <a:r>
            <a:rPr lang="hu-HU" sz="900" dirty="0"/>
            <a:t> </a:t>
          </a:r>
          <a:r>
            <a:rPr lang="hu-HU" sz="900" dirty="0" err="1"/>
            <a:t>Bus</a:t>
          </a:r>
          <a:endParaRPr lang="hu-HU" sz="900" dirty="0"/>
        </a:p>
      </dgm:t>
    </dgm:pt>
    <dgm:pt modelId="{0976421E-8405-430B-BEA5-E54533202B77}" type="parTrans" cxnId="{6DC0051D-C162-4D34-8102-0D463C66B56F}">
      <dgm:prSet/>
      <dgm:spPr/>
      <dgm:t>
        <a:bodyPr/>
        <a:lstStyle/>
        <a:p>
          <a:endParaRPr lang="hu-HU" sz="900"/>
        </a:p>
      </dgm:t>
    </dgm:pt>
    <dgm:pt modelId="{737D9DB6-4F92-4F26-9511-3F78E3AE7C2A}" type="sibTrans" cxnId="{6DC0051D-C162-4D34-8102-0D463C66B56F}">
      <dgm:prSet/>
      <dgm:spPr/>
      <dgm:t>
        <a:bodyPr/>
        <a:lstStyle/>
        <a:p>
          <a:endParaRPr lang="hu-HU"/>
        </a:p>
      </dgm:t>
    </dgm:pt>
    <dgm:pt modelId="{17D562E9-C688-40E5-B414-B85415BBAD24}">
      <dgm:prSet phldrT="[Szöveg]" custT="1"/>
      <dgm:spPr/>
      <dgm:t>
        <a:bodyPr/>
        <a:lstStyle/>
        <a:p>
          <a:r>
            <a:rPr lang="en-GB" sz="900" noProof="0" dirty="0"/>
            <a:t>Address</a:t>
          </a:r>
          <a:r>
            <a:rPr lang="hu-HU" sz="900" dirty="0"/>
            <a:t> </a:t>
          </a:r>
          <a:r>
            <a:rPr lang="hu-HU" sz="900" dirty="0" err="1"/>
            <a:t>Bus</a:t>
          </a:r>
          <a:endParaRPr lang="hu-HU" sz="900" dirty="0"/>
        </a:p>
      </dgm:t>
    </dgm:pt>
    <dgm:pt modelId="{B96645AF-B421-440D-B422-5C7F4B4B6A41}" type="parTrans" cxnId="{5C9BE53A-3A98-4CE4-9C07-2DDCA51631A6}">
      <dgm:prSet/>
      <dgm:spPr/>
      <dgm:t>
        <a:bodyPr/>
        <a:lstStyle/>
        <a:p>
          <a:endParaRPr lang="hu-HU" sz="900"/>
        </a:p>
      </dgm:t>
    </dgm:pt>
    <dgm:pt modelId="{6AB63644-E2E8-4CD7-BC4A-DED7090BAD78}" type="sibTrans" cxnId="{5C9BE53A-3A98-4CE4-9C07-2DDCA51631A6}">
      <dgm:prSet/>
      <dgm:spPr/>
      <dgm:t>
        <a:bodyPr/>
        <a:lstStyle/>
        <a:p>
          <a:endParaRPr lang="hu-HU"/>
        </a:p>
      </dgm:t>
    </dgm:pt>
    <dgm:pt modelId="{706CD024-7640-45A7-8F89-C8C360A9540E}">
      <dgm:prSet phldrT="[Szöveg]" custT="1"/>
      <dgm:spPr/>
      <dgm:t>
        <a:bodyPr/>
        <a:lstStyle/>
        <a:p>
          <a:r>
            <a:rPr lang="hu-HU" sz="900" dirty="0"/>
            <a:t>CAN </a:t>
          </a:r>
          <a:r>
            <a:rPr lang="hu-HU" sz="900" dirty="0" err="1"/>
            <a:t>Bus</a:t>
          </a:r>
          <a:endParaRPr lang="hu-HU" sz="900" dirty="0"/>
        </a:p>
      </dgm:t>
    </dgm:pt>
    <dgm:pt modelId="{F213FBB2-700B-4287-B1C8-17D134826270}" type="parTrans" cxnId="{D87B02E8-3802-4076-ABD4-087FD6B9F99C}">
      <dgm:prSet/>
      <dgm:spPr/>
      <dgm:t>
        <a:bodyPr/>
        <a:lstStyle/>
        <a:p>
          <a:endParaRPr lang="hu-HU" sz="900"/>
        </a:p>
      </dgm:t>
    </dgm:pt>
    <dgm:pt modelId="{31972D3A-54B7-457F-AEE3-105A02E91FEC}" type="sibTrans" cxnId="{D87B02E8-3802-4076-ABD4-087FD6B9F99C}">
      <dgm:prSet/>
      <dgm:spPr/>
      <dgm:t>
        <a:bodyPr/>
        <a:lstStyle/>
        <a:p>
          <a:endParaRPr lang="hu-HU"/>
        </a:p>
      </dgm:t>
    </dgm:pt>
    <dgm:pt modelId="{C230BDC6-03D0-4E40-B2DC-4CAC675017CC}">
      <dgm:prSet phldrT="[Szöveg]" custT="1"/>
      <dgm:spPr/>
      <dgm:t>
        <a:bodyPr/>
        <a:lstStyle/>
        <a:p>
          <a:r>
            <a:rPr lang="hu-HU" sz="900" dirty="0"/>
            <a:t>PROFI </a:t>
          </a:r>
          <a:r>
            <a:rPr lang="hu-HU" sz="900" dirty="0" err="1"/>
            <a:t>Bus</a:t>
          </a:r>
          <a:endParaRPr lang="hu-HU" sz="900" dirty="0"/>
        </a:p>
      </dgm:t>
    </dgm:pt>
    <dgm:pt modelId="{DD515DCA-76A8-46A1-A9B9-18D7D4A028F1}" type="parTrans" cxnId="{7C1CD78D-0E59-4718-A557-85788847CFCA}">
      <dgm:prSet/>
      <dgm:spPr/>
      <dgm:t>
        <a:bodyPr/>
        <a:lstStyle/>
        <a:p>
          <a:endParaRPr lang="hu-HU" sz="900"/>
        </a:p>
      </dgm:t>
    </dgm:pt>
    <dgm:pt modelId="{0279AC11-3870-45D5-89E5-43FF10F1521F}" type="sibTrans" cxnId="{7C1CD78D-0E59-4718-A557-85788847CFCA}">
      <dgm:prSet/>
      <dgm:spPr/>
      <dgm:t>
        <a:bodyPr/>
        <a:lstStyle/>
        <a:p>
          <a:endParaRPr lang="hu-HU"/>
        </a:p>
      </dgm:t>
    </dgm:pt>
    <dgm:pt modelId="{17EEBD4E-5A13-4FC7-8F9E-19B7BE2343D6}">
      <dgm:prSet phldrT="[Szöveg]" custT="1"/>
      <dgm:spPr/>
      <dgm:t>
        <a:bodyPr/>
        <a:lstStyle/>
        <a:p>
          <a:r>
            <a:rPr lang="hu-HU" sz="900" dirty="0" err="1"/>
            <a:t>Inter</a:t>
          </a:r>
          <a:r>
            <a:rPr lang="hu-HU" sz="900" dirty="0"/>
            <a:t> </a:t>
          </a:r>
          <a:r>
            <a:rPr lang="hu-HU" sz="900" dirty="0" err="1"/>
            <a:t>Bus</a:t>
          </a:r>
          <a:endParaRPr lang="hu-HU" sz="900" dirty="0"/>
        </a:p>
      </dgm:t>
    </dgm:pt>
    <dgm:pt modelId="{CFA876C7-8563-4EC1-A1B0-49025709D69F}" type="parTrans" cxnId="{73E2954E-248B-4395-8969-EE9409CDAAB1}">
      <dgm:prSet/>
      <dgm:spPr/>
      <dgm:t>
        <a:bodyPr/>
        <a:lstStyle/>
        <a:p>
          <a:endParaRPr lang="hu-HU" sz="900"/>
        </a:p>
      </dgm:t>
    </dgm:pt>
    <dgm:pt modelId="{84DAF8A3-06D2-4D0D-8AE2-ADFB50177363}" type="sibTrans" cxnId="{73E2954E-248B-4395-8969-EE9409CDAAB1}">
      <dgm:prSet/>
      <dgm:spPr/>
      <dgm:t>
        <a:bodyPr/>
        <a:lstStyle/>
        <a:p>
          <a:endParaRPr lang="hu-HU"/>
        </a:p>
      </dgm:t>
    </dgm:pt>
    <dgm:pt modelId="{FD1759B6-041B-49A3-931F-6B267F8CFDB5}">
      <dgm:prSet phldrT="[Szöveg]" custT="1"/>
      <dgm:spPr/>
      <dgm:t>
        <a:bodyPr/>
        <a:lstStyle/>
        <a:p>
          <a:r>
            <a:rPr lang="hu-HU" sz="900" dirty="0"/>
            <a:t>ASI </a:t>
          </a:r>
          <a:r>
            <a:rPr lang="hu-HU" sz="900" dirty="0" err="1"/>
            <a:t>Bus</a:t>
          </a:r>
          <a:endParaRPr lang="hu-HU" sz="900" dirty="0"/>
        </a:p>
      </dgm:t>
    </dgm:pt>
    <dgm:pt modelId="{2485800D-BF85-4F84-95D0-6D46BA1F04F2}" type="parTrans" cxnId="{0933599D-00B9-4BE2-8C26-C1F40A5D986A}">
      <dgm:prSet/>
      <dgm:spPr/>
      <dgm:t>
        <a:bodyPr/>
        <a:lstStyle/>
        <a:p>
          <a:endParaRPr lang="hu-HU" sz="900"/>
        </a:p>
      </dgm:t>
    </dgm:pt>
    <dgm:pt modelId="{9B50F5EF-8A87-4C69-8071-47BE3CE403E6}" type="sibTrans" cxnId="{0933599D-00B9-4BE2-8C26-C1F40A5D986A}">
      <dgm:prSet/>
      <dgm:spPr/>
      <dgm:t>
        <a:bodyPr/>
        <a:lstStyle/>
        <a:p>
          <a:endParaRPr lang="hu-HU"/>
        </a:p>
      </dgm:t>
    </dgm:pt>
    <dgm:pt modelId="{5D17A9E4-9E0D-4643-9014-BAAA2FEC0AAB}">
      <dgm:prSet phldrT="[Szöveg]" custT="1"/>
      <dgm:spPr/>
      <dgm:t>
        <a:bodyPr/>
        <a:lstStyle/>
        <a:p>
          <a:r>
            <a:rPr lang="hu-HU" sz="900" dirty="0" err="1"/>
            <a:t>Industrial</a:t>
          </a:r>
          <a:r>
            <a:rPr lang="hu-HU" sz="900" dirty="0"/>
            <a:t> Ethernet…..</a:t>
          </a:r>
        </a:p>
      </dgm:t>
    </dgm:pt>
    <dgm:pt modelId="{670E7405-69C5-4035-9FBD-E8B5416152E0}" type="parTrans" cxnId="{B34FBA7A-C5EF-42A0-B2A4-23C197931825}">
      <dgm:prSet/>
      <dgm:spPr/>
      <dgm:t>
        <a:bodyPr/>
        <a:lstStyle/>
        <a:p>
          <a:endParaRPr lang="hu-HU" sz="900"/>
        </a:p>
      </dgm:t>
    </dgm:pt>
    <dgm:pt modelId="{5826624D-B3DE-4864-999E-90E05A39068E}" type="sibTrans" cxnId="{B34FBA7A-C5EF-42A0-B2A4-23C197931825}">
      <dgm:prSet/>
      <dgm:spPr/>
      <dgm:t>
        <a:bodyPr/>
        <a:lstStyle/>
        <a:p>
          <a:endParaRPr lang="hu-HU"/>
        </a:p>
      </dgm:t>
    </dgm:pt>
    <dgm:pt modelId="{C864C6C7-AF33-4846-8FB2-0CB51E7668CC}">
      <dgm:prSet phldrT="[Szöveg]" custT="1"/>
      <dgm:spPr/>
      <dgm:t>
        <a:bodyPr/>
        <a:lstStyle/>
        <a:p>
          <a:r>
            <a:rPr lang="hu-HU" sz="900" dirty="0" err="1"/>
            <a:t>Mod</a:t>
          </a:r>
          <a:r>
            <a:rPr lang="hu-HU" sz="900" dirty="0"/>
            <a:t> </a:t>
          </a:r>
          <a:r>
            <a:rPr lang="hu-HU" sz="900" dirty="0" err="1"/>
            <a:t>Bus</a:t>
          </a:r>
          <a:endParaRPr lang="hu-HU" sz="900" dirty="0"/>
        </a:p>
      </dgm:t>
    </dgm:pt>
    <dgm:pt modelId="{D0279F2B-5245-44D5-AE7A-E212FD3226BE}" type="parTrans" cxnId="{7D533A22-762F-4DD2-B440-C698D865B3D9}">
      <dgm:prSet/>
      <dgm:spPr/>
      <dgm:t>
        <a:bodyPr/>
        <a:lstStyle/>
        <a:p>
          <a:endParaRPr lang="hu-HU" sz="900"/>
        </a:p>
      </dgm:t>
    </dgm:pt>
    <dgm:pt modelId="{BFDD1E93-A410-46D2-BB81-9609CD9BFC96}" type="sibTrans" cxnId="{7D533A22-762F-4DD2-B440-C698D865B3D9}">
      <dgm:prSet/>
      <dgm:spPr/>
      <dgm:t>
        <a:bodyPr/>
        <a:lstStyle/>
        <a:p>
          <a:endParaRPr lang="hu-HU"/>
        </a:p>
      </dgm:t>
    </dgm:pt>
    <dgm:pt modelId="{6FD23943-3804-4A6F-ABF1-0FDFE964D6E8}">
      <dgm:prSet phldrT="[Szöveg]" custT="1"/>
      <dgm:spPr/>
      <dgm:t>
        <a:bodyPr/>
        <a:lstStyle/>
        <a:p>
          <a:r>
            <a:rPr lang="hu-HU" sz="900" dirty="0"/>
            <a:t>……</a:t>
          </a:r>
        </a:p>
      </dgm:t>
    </dgm:pt>
    <dgm:pt modelId="{B1F638B6-53CE-4617-8BDD-E4351F47E763}" type="parTrans" cxnId="{D74D1D41-ACE2-44CC-9A38-88BEB610EE48}">
      <dgm:prSet/>
      <dgm:spPr/>
      <dgm:t>
        <a:bodyPr/>
        <a:lstStyle/>
        <a:p>
          <a:endParaRPr lang="hu-HU" sz="900"/>
        </a:p>
      </dgm:t>
    </dgm:pt>
    <dgm:pt modelId="{0D860226-24DF-4BF1-BF78-47B7F695CBD1}" type="sibTrans" cxnId="{D74D1D41-ACE2-44CC-9A38-88BEB610EE48}">
      <dgm:prSet/>
      <dgm:spPr/>
      <dgm:t>
        <a:bodyPr/>
        <a:lstStyle/>
        <a:p>
          <a:endParaRPr lang="hu-HU"/>
        </a:p>
      </dgm:t>
    </dgm:pt>
    <dgm:pt modelId="{60E61AE4-3B45-4FC7-BE15-E7F93A05DEE5}" type="pres">
      <dgm:prSet presAssocID="{A49EB31F-F42B-491D-B7E5-E760FAD69EBC}" presName="hierChild1" presStyleCnt="0">
        <dgm:presLayoutVars>
          <dgm:chPref val="1"/>
          <dgm:dir/>
          <dgm:animOne val="branch"/>
          <dgm:animLvl val="lvl"/>
          <dgm:resizeHandles/>
        </dgm:presLayoutVars>
      </dgm:prSet>
      <dgm:spPr/>
    </dgm:pt>
    <dgm:pt modelId="{61A26B5E-D822-457B-94DB-EFA1854720A2}" type="pres">
      <dgm:prSet presAssocID="{B9B848A2-D438-4215-9D1D-108597F5110F}" presName="hierRoot1" presStyleCnt="0"/>
      <dgm:spPr/>
    </dgm:pt>
    <dgm:pt modelId="{A81FC2FC-0457-4E04-9FBC-D008B08ABB99}" type="pres">
      <dgm:prSet presAssocID="{B9B848A2-D438-4215-9D1D-108597F5110F}" presName="composite" presStyleCnt="0"/>
      <dgm:spPr/>
    </dgm:pt>
    <dgm:pt modelId="{8AD0B939-0BCE-40C0-BF8D-E11EA92DF6E9}" type="pres">
      <dgm:prSet presAssocID="{B9B848A2-D438-4215-9D1D-108597F5110F}" presName="background" presStyleLbl="node0" presStyleIdx="0" presStyleCnt="1"/>
      <dgm:spPr/>
    </dgm:pt>
    <dgm:pt modelId="{F7569CA1-F160-48BB-B529-4E751D445F28}" type="pres">
      <dgm:prSet presAssocID="{B9B848A2-D438-4215-9D1D-108597F5110F}" presName="text" presStyleLbl="fgAcc0" presStyleIdx="0" presStyleCnt="1" custScaleX="237830" custLinFactNeighborX="45448" custLinFactNeighborY="-34259">
        <dgm:presLayoutVars>
          <dgm:chPref val="3"/>
        </dgm:presLayoutVars>
      </dgm:prSet>
      <dgm:spPr/>
    </dgm:pt>
    <dgm:pt modelId="{E006CB14-7EFD-464D-BE46-A8DC5009F1B1}" type="pres">
      <dgm:prSet presAssocID="{B9B848A2-D438-4215-9D1D-108597F5110F}" presName="hierChild2" presStyleCnt="0"/>
      <dgm:spPr/>
    </dgm:pt>
    <dgm:pt modelId="{5B772A9D-286C-47BA-8857-8DED9E9DFD48}" type="pres">
      <dgm:prSet presAssocID="{2E5365BA-B726-4BE1-875A-797CCC254566}" presName="Name10" presStyleLbl="parChTrans1D2" presStyleIdx="0" presStyleCnt="2"/>
      <dgm:spPr/>
    </dgm:pt>
    <dgm:pt modelId="{13523224-6663-45BA-AEC8-30F3F9EDA528}" type="pres">
      <dgm:prSet presAssocID="{08E6337B-89D6-4712-A422-014C51AD086D}" presName="hierRoot2" presStyleCnt="0"/>
      <dgm:spPr/>
    </dgm:pt>
    <dgm:pt modelId="{533DC8C5-0295-4677-AC94-AB2D2F1C9FD9}" type="pres">
      <dgm:prSet presAssocID="{08E6337B-89D6-4712-A422-014C51AD086D}" presName="composite2" presStyleCnt="0"/>
      <dgm:spPr/>
    </dgm:pt>
    <dgm:pt modelId="{62884DA8-9530-4880-A69A-2C98D540C8D9}" type="pres">
      <dgm:prSet presAssocID="{08E6337B-89D6-4712-A422-014C51AD086D}" presName="background2" presStyleLbl="node2" presStyleIdx="0" presStyleCnt="2"/>
      <dgm:spPr/>
    </dgm:pt>
    <dgm:pt modelId="{627FC901-FD88-4800-ABD4-E5927F4E5D02}" type="pres">
      <dgm:prSet presAssocID="{08E6337B-89D6-4712-A422-014C51AD086D}" presName="text2" presStyleLbl="fgAcc2" presStyleIdx="0" presStyleCnt="2">
        <dgm:presLayoutVars>
          <dgm:chPref val="3"/>
        </dgm:presLayoutVars>
      </dgm:prSet>
      <dgm:spPr/>
    </dgm:pt>
    <dgm:pt modelId="{3E39A646-99D6-498C-AD34-A1E0DBEF051A}" type="pres">
      <dgm:prSet presAssocID="{08E6337B-89D6-4712-A422-014C51AD086D}" presName="hierChild3" presStyleCnt="0"/>
      <dgm:spPr/>
    </dgm:pt>
    <dgm:pt modelId="{477BE373-0129-4C39-9CA3-23303C3D6A56}" type="pres">
      <dgm:prSet presAssocID="{166586DE-549D-47D2-8F43-8D027ADF4A37}" presName="Name17" presStyleLbl="parChTrans1D3" presStyleIdx="0" presStyleCnt="11"/>
      <dgm:spPr/>
    </dgm:pt>
    <dgm:pt modelId="{0DDED168-9DFD-4329-A744-D0E6FF47E842}" type="pres">
      <dgm:prSet presAssocID="{7BCA1FF3-A265-414B-A6AA-0B8E8C53119C}" presName="hierRoot3" presStyleCnt="0"/>
      <dgm:spPr/>
    </dgm:pt>
    <dgm:pt modelId="{9E098B09-0EC3-43CF-970E-8D89BDAABD7B}" type="pres">
      <dgm:prSet presAssocID="{7BCA1FF3-A265-414B-A6AA-0B8E8C53119C}" presName="composite3" presStyleCnt="0"/>
      <dgm:spPr/>
    </dgm:pt>
    <dgm:pt modelId="{6C9442F0-2566-4559-AB94-659A0396EB17}" type="pres">
      <dgm:prSet presAssocID="{7BCA1FF3-A265-414B-A6AA-0B8E8C53119C}" presName="background3" presStyleLbl="node3" presStyleIdx="0" presStyleCnt="11"/>
      <dgm:spPr/>
    </dgm:pt>
    <dgm:pt modelId="{D6A307B8-126D-4B44-BC3D-EC946348B58E}" type="pres">
      <dgm:prSet presAssocID="{7BCA1FF3-A265-414B-A6AA-0B8E8C53119C}" presName="text3" presStyleLbl="fgAcc3" presStyleIdx="0" presStyleCnt="11">
        <dgm:presLayoutVars>
          <dgm:chPref val="3"/>
        </dgm:presLayoutVars>
      </dgm:prSet>
      <dgm:spPr/>
    </dgm:pt>
    <dgm:pt modelId="{8A07E869-69CD-4159-9A91-CDF2052257F5}" type="pres">
      <dgm:prSet presAssocID="{7BCA1FF3-A265-414B-A6AA-0B8E8C53119C}" presName="hierChild4" presStyleCnt="0"/>
      <dgm:spPr/>
    </dgm:pt>
    <dgm:pt modelId="{B2639BA9-1DB5-46B9-9B2C-783A0D23755D}" type="pres">
      <dgm:prSet presAssocID="{B96645AF-B421-440D-B422-5C7F4B4B6A41}" presName="Name17" presStyleLbl="parChTrans1D3" presStyleIdx="1" presStyleCnt="11"/>
      <dgm:spPr/>
    </dgm:pt>
    <dgm:pt modelId="{66D3C285-1674-4279-A598-8AB8917C1587}" type="pres">
      <dgm:prSet presAssocID="{17D562E9-C688-40E5-B414-B85415BBAD24}" presName="hierRoot3" presStyleCnt="0"/>
      <dgm:spPr/>
    </dgm:pt>
    <dgm:pt modelId="{46ED317D-D77F-454D-AFEE-40F6A47B64CD}" type="pres">
      <dgm:prSet presAssocID="{17D562E9-C688-40E5-B414-B85415BBAD24}" presName="composite3" presStyleCnt="0"/>
      <dgm:spPr/>
    </dgm:pt>
    <dgm:pt modelId="{2D4A5C55-EC3C-457F-86FB-620FA652EDE1}" type="pres">
      <dgm:prSet presAssocID="{17D562E9-C688-40E5-B414-B85415BBAD24}" presName="background3" presStyleLbl="node3" presStyleIdx="1" presStyleCnt="11"/>
      <dgm:spPr/>
    </dgm:pt>
    <dgm:pt modelId="{A911EC4D-514A-4B2B-A532-EDEAF487B446}" type="pres">
      <dgm:prSet presAssocID="{17D562E9-C688-40E5-B414-B85415BBAD24}" presName="text3" presStyleLbl="fgAcc3" presStyleIdx="1" presStyleCnt="11">
        <dgm:presLayoutVars>
          <dgm:chPref val="3"/>
        </dgm:presLayoutVars>
      </dgm:prSet>
      <dgm:spPr/>
    </dgm:pt>
    <dgm:pt modelId="{EA070CDB-4D7B-4406-A27B-BC88AE6FD9B2}" type="pres">
      <dgm:prSet presAssocID="{17D562E9-C688-40E5-B414-B85415BBAD24}" presName="hierChild4" presStyleCnt="0"/>
      <dgm:spPr/>
    </dgm:pt>
    <dgm:pt modelId="{D0C4B262-C277-4D34-8ACC-D54A056FEB3F}" type="pres">
      <dgm:prSet presAssocID="{BDF50560-9280-40EC-9BB3-7F7B2605E4F6}" presName="Name17" presStyleLbl="parChTrans1D3" presStyleIdx="2" presStyleCnt="11"/>
      <dgm:spPr/>
    </dgm:pt>
    <dgm:pt modelId="{47B418CC-33A4-476F-9F21-4DC3B4F0999B}" type="pres">
      <dgm:prSet presAssocID="{CA8AB08A-5F99-4BF7-959D-0D225C8D2A75}" presName="hierRoot3" presStyleCnt="0"/>
      <dgm:spPr/>
    </dgm:pt>
    <dgm:pt modelId="{559E192C-579F-47A5-B67B-B84970FFE735}" type="pres">
      <dgm:prSet presAssocID="{CA8AB08A-5F99-4BF7-959D-0D225C8D2A75}" presName="composite3" presStyleCnt="0"/>
      <dgm:spPr/>
    </dgm:pt>
    <dgm:pt modelId="{7C0C2BF5-EDC8-418E-8C49-2E3B4FFFCFC5}" type="pres">
      <dgm:prSet presAssocID="{CA8AB08A-5F99-4BF7-959D-0D225C8D2A75}" presName="background3" presStyleLbl="node3" presStyleIdx="2" presStyleCnt="11"/>
      <dgm:spPr/>
    </dgm:pt>
    <dgm:pt modelId="{2A0495B3-80F8-4378-8AC5-176552A3D0ED}" type="pres">
      <dgm:prSet presAssocID="{CA8AB08A-5F99-4BF7-959D-0D225C8D2A75}" presName="text3" presStyleLbl="fgAcc3" presStyleIdx="2" presStyleCnt="11">
        <dgm:presLayoutVars>
          <dgm:chPref val="3"/>
        </dgm:presLayoutVars>
      </dgm:prSet>
      <dgm:spPr/>
    </dgm:pt>
    <dgm:pt modelId="{4874A5F8-924A-4678-B915-7B3F630DB3FD}" type="pres">
      <dgm:prSet presAssocID="{CA8AB08A-5F99-4BF7-959D-0D225C8D2A75}" presName="hierChild4" presStyleCnt="0"/>
      <dgm:spPr/>
    </dgm:pt>
    <dgm:pt modelId="{38EA5FEB-CD75-4BE4-8821-CD96AF752FEA}" type="pres">
      <dgm:prSet presAssocID="{B9A948A4-AECF-41A5-8363-650FCAFE09FD}" presName="Name10" presStyleLbl="parChTrans1D2" presStyleIdx="1" presStyleCnt="2"/>
      <dgm:spPr/>
    </dgm:pt>
    <dgm:pt modelId="{4DDDCA7B-1478-4BAE-992F-D82CFDB30359}" type="pres">
      <dgm:prSet presAssocID="{4AED6457-A92C-4888-B44A-244B4DC2AE38}" presName="hierRoot2" presStyleCnt="0"/>
      <dgm:spPr/>
    </dgm:pt>
    <dgm:pt modelId="{C8B62DF0-EC94-4CD9-94A7-A0B27F43120E}" type="pres">
      <dgm:prSet presAssocID="{4AED6457-A92C-4888-B44A-244B4DC2AE38}" presName="composite2" presStyleCnt="0"/>
      <dgm:spPr/>
    </dgm:pt>
    <dgm:pt modelId="{191B4B6E-884C-4386-8AD3-954A292B0FB2}" type="pres">
      <dgm:prSet presAssocID="{4AED6457-A92C-4888-B44A-244B4DC2AE38}" presName="background2" presStyleLbl="node2" presStyleIdx="1" presStyleCnt="2"/>
      <dgm:spPr/>
    </dgm:pt>
    <dgm:pt modelId="{EB0E5522-B5DA-4B80-B575-EC87C3C9A343}" type="pres">
      <dgm:prSet presAssocID="{4AED6457-A92C-4888-B44A-244B4DC2AE38}" presName="text2" presStyleLbl="fgAcc2" presStyleIdx="1" presStyleCnt="2" custScaleX="188742" custLinFactX="-640" custLinFactNeighborX="-100000">
        <dgm:presLayoutVars>
          <dgm:chPref val="3"/>
        </dgm:presLayoutVars>
      </dgm:prSet>
      <dgm:spPr/>
    </dgm:pt>
    <dgm:pt modelId="{25D6BBAC-C790-4177-9301-61C4C98BCD7C}" type="pres">
      <dgm:prSet presAssocID="{4AED6457-A92C-4888-B44A-244B4DC2AE38}" presName="hierChild3" presStyleCnt="0"/>
      <dgm:spPr/>
    </dgm:pt>
    <dgm:pt modelId="{F9A4FFE2-C69F-407A-A4B5-1D19833AE068}" type="pres">
      <dgm:prSet presAssocID="{0976421E-8405-430B-BEA5-E54533202B77}" presName="Name17" presStyleLbl="parChTrans1D3" presStyleIdx="3" presStyleCnt="11"/>
      <dgm:spPr/>
    </dgm:pt>
    <dgm:pt modelId="{D8FBF7BD-7AE7-4609-B814-5516DDA527E9}" type="pres">
      <dgm:prSet presAssocID="{F5FC6A82-D3AF-4BA5-96CE-D1F50D6B0887}" presName="hierRoot3" presStyleCnt="0"/>
      <dgm:spPr/>
    </dgm:pt>
    <dgm:pt modelId="{96854C1E-9CAB-478A-BC73-E223095B34B7}" type="pres">
      <dgm:prSet presAssocID="{F5FC6A82-D3AF-4BA5-96CE-D1F50D6B0887}" presName="composite3" presStyleCnt="0"/>
      <dgm:spPr/>
    </dgm:pt>
    <dgm:pt modelId="{B42E2BFE-0F57-4B32-8595-625306329A59}" type="pres">
      <dgm:prSet presAssocID="{F5FC6A82-D3AF-4BA5-96CE-D1F50D6B0887}" presName="background3" presStyleLbl="node3" presStyleIdx="3" presStyleCnt="11"/>
      <dgm:spPr/>
    </dgm:pt>
    <dgm:pt modelId="{8A4B6724-E9DB-4048-A053-D8437B7B33A1}" type="pres">
      <dgm:prSet presAssocID="{F5FC6A82-D3AF-4BA5-96CE-D1F50D6B0887}" presName="text3" presStyleLbl="fgAcc3" presStyleIdx="3" presStyleCnt="11" custLinFactX="-100000" custLinFactY="100000" custLinFactNeighborX="-160801" custLinFactNeighborY="139573">
        <dgm:presLayoutVars>
          <dgm:chPref val="3"/>
        </dgm:presLayoutVars>
      </dgm:prSet>
      <dgm:spPr/>
    </dgm:pt>
    <dgm:pt modelId="{82AF1D27-D530-4192-87E3-292CBDA5D8D4}" type="pres">
      <dgm:prSet presAssocID="{F5FC6A82-D3AF-4BA5-96CE-D1F50D6B0887}" presName="hierChild4" presStyleCnt="0"/>
      <dgm:spPr/>
    </dgm:pt>
    <dgm:pt modelId="{3703EF0A-AAFF-4A24-A4E1-BDDCC45AC28E}" type="pres">
      <dgm:prSet presAssocID="{F213FBB2-700B-4287-B1C8-17D134826270}" presName="Name17" presStyleLbl="parChTrans1D3" presStyleIdx="4" presStyleCnt="11"/>
      <dgm:spPr/>
    </dgm:pt>
    <dgm:pt modelId="{C1436058-0327-4200-9740-F1379C59677C}" type="pres">
      <dgm:prSet presAssocID="{706CD024-7640-45A7-8F89-C8C360A9540E}" presName="hierRoot3" presStyleCnt="0"/>
      <dgm:spPr/>
    </dgm:pt>
    <dgm:pt modelId="{034953A0-A49D-4682-96D1-1AD696AF63A2}" type="pres">
      <dgm:prSet presAssocID="{706CD024-7640-45A7-8F89-C8C360A9540E}" presName="composite3" presStyleCnt="0"/>
      <dgm:spPr/>
    </dgm:pt>
    <dgm:pt modelId="{D7BFD549-D5FB-4524-8607-7DDC761A2DBB}" type="pres">
      <dgm:prSet presAssocID="{706CD024-7640-45A7-8F89-C8C360A9540E}" presName="background3" presStyleLbl="node3" presStyleIdx="4" presStyleCnt="11"/>
      <dgm:spPr/>
    </dgm:pt>
    <dgm:pt modelId="{539985DC-F640-45E5-9C80-6B0B0B9920AC}" type="pres">
      <dgm:prSet presAssocID="{706CD024-7640-45A7-8F89-C8C360A9540E}" presName="text3" presStyleLbl="fgAcc3" presStyleIdx="4" presStyleCnt="11" custLinFactX="-100000" custLinFactY="100000" custLinFactNeighborX="-123068" custLinFactNeighborY="139573">
        <dgm:presLayoutVars>
          <dgm:chPref val="3"/>
        </dgm:presLayoutVars>
      </dgm:prSet>
      <dgm:spPr/>
    </dgm:pt>
    <dgm:pt modelId="{DDA27758-0A0E-4418-9ECF-A3A75D9A7549}" type="pres">
      <dgm:prSet presAssocID="{706CD024-7640-45A7-8F89-C8C360A9540E}" presName="hierChild4" presStyleCnt="0"/>
      <dgm:spPr/>
    </dgm:pt>
    <dgm:pt modelId="{2846C43A-0E4B-4B90-8C7C-C60E5A1BD756}" type="pres">
      <dgm:prSet presAssocID="{DD515DCA-76A8-46A1-A9B9-18D7D4A028F1}" presName="Name17" presStyleLbl="parChTrans1D3" presStyleIdx="5" presStyleCnt="11"/>
      <dgm:spPr/>
    </dgm:pt>
    <dgm:pt modelId="{AAD11E61-6EE4-49BD-82A4-A0EE8271BAF2}" type="pres">
      <dgm:prSet presAssocID="{C230BDC6-03D0-4E40-B2DC-4CAC675017CC}" presName="hierRoot3" presStyleCnt="0"/>
      <dgm:spPr/>
    </dgm:pt>
    <dgm:pt modelId="{196FA867-2DA8-4B2A-8891-FABBDDC8D4C1}" type="pres">
      <dgm:prSet presAssocID="{C230BDC6-03D0-4E40-B2DC-4CAC675017CC}" presName="composite3" presStyleCnt="0"/>
      <dgm:spPr/>
    </dgm:pt>
    <dgm:pt modelId="{F058A95C-E478-4077-93E7-6953B1FB5EA6}" type="pres">
      <dgm:prSet presAssocID="{C230BDC6-03D0-4E40-B2DC-4CAC675017CC}" presName="background3" presStyleLbl="node3" presStyleIdx="5" presStyleCnt="11"/>
      <dgm:spPr/>
    </dgm:pt>
    <dgm:pt modelId="{84F253C0-17D7-4EC7-A262-7451EF3A4218}" type="pres">
      <dgm:prSet presAssocID="{C230BDC6-03D0-4E40-B2DC-4CAC675017CC}" presName="text3" presStyleLbl="fgAcc3" presStyleIdx="5" presStyleCnt="11" custLinFactX="-96926" custLinFactY="100000" custLinFactNeighborX="-100000" custLinFactNeighborY="139573">
        <dgm:presLayoutVars>
          <dgm:chPref val="3"/>
        </dgm:presLayoutVars>
      </dgm:prSet>
      <dgm:spPr/>
    </dgm:pt>
    <dgm:pt modelId="{08CAC768-894D-4132-8767-7F4509B81996}" type="pres">
      <dgm:prSet presAssocID="{C230BDC6-03D0-4E40-B2DC-4CAC675017CC}" presName="hierChild4" presStyleCnt="0"/>
      <dgm:spPr/>
    </dgm:pt>
    <dgm:pt modelId="{E79456F9-3C13-4A05-94A2-3BCDC5320ABD}" type="pres">
      <dgm:prSet presAssocID="{CFA876C7-8563-4EC1-A1B0-49025709D69F}" presName="Name17" presStyleLbl="parChTrans1D3" presStyleIdx="6" presStyleCnt="11"/>
      <dgm:spPr/>
    </dgm:pt>
    <dgm:pt modelId="{6FE46DA7-3B5B-41E7-A5B5-7FCB317CA71B}" type="pres">
      <dgm:prSet presAssocID="{17EEBD4E-5A13-4FC7-8F9E-19B7BE2343D6}" presName="hierRoot3" presStyleCnt="0"/>
      <dgm:spPr/>
    </dgm:pt>
    <dgm:pt modelId="{5230CB6E-3868-4355-A0F4-3AB681C7483F}" type="pres">
      <dgm:prSet presAssocID="{17EEBD4E-5A13-4FC7-8F9E-19B7BE2343D6}" presName="composite3" presStyleCnt="0"/>
      <dgm:spPr/>
    </dgm:pt>
    <dgm:pt modelId="{629F2A1A-FB95-4313-87BB-BE76141096DC}" type="pres">
      <dgm:prSet presAssocID="{17EEBD4E-5A13-4FC7-8F9E-19B7BE2343D6}" presName="background3" presStyleLbl="node3" presStyleIdx="6" presStyleCnt="11"/>
      <dgm:spPr/>
    </dgm:pt>
    <dgm:pt modelId="{9BD14728-E921-440D-A6A5-3644F9FA0F59}" type="pres">
      <dgm:prSet presAssocID="{17EEBD4E-5A13-4FC7-8F9E-19B7BE2343D6}" presName="text3" presStyleLbl="fgAcc3" presStyleIdx="6" presStyleCnt="11" custLinFactX="-70304" custLinFactY="100000" custLinFactNeighborX="-100000" custLinFactNeighborY="139573">
        <dgm:presLayoutVars>
          <dgm:chPref val="3"/>
        </dgm:presLayoutVars>
      </dgm:prSet>
      <dgm:spPr/>
    </dgm:pt>
    <dgm:pt modelId="{A13F9B48-D241-4AA8-BD80-20558021145A}" type="pres">
      <dgm:prSet presAssocID="{17EEBD4E-5A13-4FC7-8F9E-19B7BE2343D6}" presName="hierChild4" presStyleCnt="0"/>
      <dgm:spPr/>
    </dgm:pt>
    <dgm:pt modelId="{919272A9-1368-4250-806C-B83F788FEECE}" type="pres">
      <dgm:prSet presAssocID="{2485800D-BF85-4F84-95D0-6D46BA1F04F2}" presName="Name17" presStyleLbl="parChTrans1D3" presStyleIdx="7" presStyleCnt="11"/>
      <dgm:spPr/>
    </dgm:pt>
    <dgm:pt modelId="{80791904-CBA9-4C50-8B61-EAF9DF9214E5}" type="pres">
      <dgm:prSet presAssocID="{FD1759B6-041B-49A3-931F-6B267F8CFDB5}" presName="hierRoot3" presStyleCnt="0"/>
      <dgm:spPr/>
    </dgm:pt>
    <dgm:pt modelId="{CC4CB970-D608-48AE-8648-BF22FEF0338C}" type="pres">
      <dgm:prSet presAssocID="{FD1759B6-041B-49A3-931F-6B267F8CFDB5}" presName="composite3" presStyleCnt="0"/>
      <dgm:spPr/>
    </dgm:pt>
    <dgm:pt modelId="{EA814C8D-9A74-42A8-9F08-0B33898812F5}" type="pres">
      <dgm:prSet presAssocID="{FD1759B6-041B-49A3-931F-6B267F8CFDB5}" presName="background3" presStyleLbl="node3" presStyleIdx="7" presStyleCnt="11"/>
      <dgm:spPr/>
    </dgm:pt>
    <dgm:pt modelId="{7CD12D55-3156-4EBC-91D4-67758BC0EB2D}" type="pres">
      <dgm:prSet presAssocID="{FD1759B6-041B-49A3-931F-6B267F8CFDB5}" presName="text3" presStyleLbl="fgAcc3" presStyleIdx="7" presStyleCnt="11" custLinFactX="-53835" custLinFactY="100000" custLinFactNeighborX="-100000" custLinFactNeighborY="139573">
        <dgm:presLayoutVars>
          <dgm:chPref val="3"/>
        </dgm:presLayoutVars>
      </dgm:prSet>
      <dgm:spPr/>
    </dgm:pt>
    <dgm:pt modelId="{C3E41C58-2982-4F57-92AC-DB08F153F28F}" type="pres">
      <dgm:prSet presAssocID="{FD1759B6-041B-49A3-931F-6B267F8CFDB5}" presName="hierChild4" presStyleCnt="0"/>
      <dgm:spPr/>
    </dgm:pt>
    <dgm:pt modelId="{4F749345-4CEF-4EBD-98D2-4A5F3BBC3083}" type="pres">
      <dgm:prSet presAssocID="{D0279F2B-5245-44D5-AE7A-E212FD3226BE}" presName="Name17" presStyleLbl="parChTrans1D3" presStyleIdx="8" presStyleCnt="11"/>
      <dgm:spPr/>
    </dgm:pt>
    <dgm:pt modelId="{23C9F95D-E943-4D31-A610-B01607798D86}" type="pres">
      <dgm:prSet presAssocID="{C864C6C7-AF33-4846-8FB2-0CB51E7668CC}" presName="hierRoot3" presStyleCnt="0"/>
      <dgm:spPr/>
    </dgm:pt>
    <dgm:pt modelId="{FC6D1668-AA55-41A7-91C9-237978349DA7}" type="pres">
      <dgm:prSet presAssocID="{C864C6C7-AF33-4846-8FB2-0CB51E7668CC}" presName="composite3" presStyleCnt="0"/>
      <dgm:spPr/>
    </dgm:pt>
    <dgm:pt modelId="{D713BB27-8F69-4692-9162-811CCAEEE05E}" type="pres">
      <dgm:prSet presAssocID="{C864C6C7-AF33-4846-8FB2-0CB51E7668CC}" presName="background3" presStyleLbl="node3" presStyleIdx="8" presStyleCnt="11"/>
      <dgm:spPr/>
    </dgm:pt>
    <dgm:pt modelId="{CE9EEE5C-DFE0-465C-A7A5-37FC156E31EC}" type="pres">
      <dgm:prSet presAssocID="{C864C6C7-AF33-4846-8FB2-0CB51E7668CC}" presName="text3" presStyleLbl="fgAcc3" presStyleIdx="8" presStyleCnt="11" custLinFactX="-38325" custLinFactY="100000" custLinFactNeighborX="-100000" custLinFactNeighborY="139573">
        <dgm:presLayoutVars>
          <dgm:chPref val="3"/>
        </dgm:presLayoutVars>
      </dgm:prSet>
      <dgm:spPr/>
    </dgm:pt>
    <dgm:pt modelId="{BDFE62B2-B637-42F2-A3B8-DE02D2D80253}" type="pres">
      <dgm:prSet presAssocID="{C864C6C7-AF33-4846-8FB2-0CB51E7668CC}" presName="hierChild4" presStyleCnt="0"/>
      <dgm:spPr/>
    </dgm:pt>
    <dgm:pt modelId="{AC8576F4-0C47-4A12-8BF2-C14C0443B789}" type="pres">
      <dgm:prSet presAssocID="{670E7405-69C5-4035-9FBD-E8B5416152E0}" presName="Name17" presStyleLbl="parChTrans1D3" presStyleIdx="9" presStyleCnt="11"/>
      <dgm:spPr/>
    </dgm:pt>
    <dgm:pt modelId="{4E647B15-F90F-4BCC-8D5A-69632FC50BEC}" type="pres">
      <dgm:prSet presAssocID="{5D17A9E4-9E0D-4643-9014-BAAA2FEC0AAB}" presName="hierRoot3" presStyleCnt="0"/>
      <dgm:spPr/>
    </dgm:pt>
    <dgm:pt modelId="{218F6908-BEA7-40A0-A78B-BBD4894AA960}" type="pres">
      <dgm:prSet presAssocID="{5D17A9E4-9E0D-4643-9014-BAAA2FEC0AAB}" presName="composite3" presStyleCnt="0"/>
      <dgm:spPr/>
    </dgm:pt>
    <dgm:pt modelId="{9C623176-0C98-41D2-B24C-BB1EA2A9B7C7}" type="pres">
      <dgm:prSet presAssocID="{5D17A9E4-9E0D-4643-9014-BAAA2FEC0AAB}" presName="background3" presStyleLbl="node3" presStyleIdx="9" presStyleCnt="11"/>
      <dgm:spPr/>
    </dgm:pt>
    <dgm:pt modelId="{73B55DDE-7F28-4012-AEDC-98455390D3C1}" type="pres">
      <dgm:prSet presAssocID="{5D17A9E4-9E0D-4643-9014-BAAA2FEC0AAB}" presName="text3" presStyleLbl="fgAcc3" presStyleIdx="9" presStyleCnt="11" custLinFactX="-16469" custLinFactY="100000" custLinFactNeighborX="-100000" custLinFactNeighborY="139573">
        <dgm:presLayoutVars>
          <dgm:chPref val="3"/>
        </dgm:presLayoutVars>
      </dgm:prSet>
      <dgm:spPr/>
    </dgm:pt>
    <dgm:pt modelId="{0B9C34C2-DF23-4793-A74B-44473605970E}" type="pres">
      <dgm:prSet presAssocID="{5D17A9E4-9E0D-4643-9014-BAAA2FEC0AAB}" presName="hierChild4" presStyleCnt="0"/>
      <dgm:spPr/>
    </dgm:pt>
    <dgm:pt modelId="{8C255A59-20CE-4782-861A-FC148114D86D}" type="pres">
      <dgm:prSet presAssocID="{B1F638B6-53CE-4617-8BDD-E4351F47E763}" presName="Name17" presStyleLbl="parChTrans1D3" presStyleIdx="10" presStyleCnt="11"/>
      <dgm:spPr/>
    </dgm:pt>
    <dgm:pt modelId="{F4823093-2083-4EF8-AECE-8C4D5E53C59B}" type="pres">
      <dgm:prSet presAssocID="{6FD23943-3804-4A6F-ABF1-0FDFE964D6E8}" presName="hierRoot3" presStyleCnt="0"/>
      <dgm:spPr/>
    </dgm:pt>
    <dgm:pt modelId="{8DE11028-0C56-4994-BCBF-C51F9DBEDBE1}" type="pres">
      <dgm:prSet presAssocID="{6FD23943-3804-4A6F-ABF1-0FDFE964D6E8}" presName="composite3" presStyleCnt="0"/>
      <dgm:spPr/>
    </dgm:pt>
    <dgm:pt modelId="{08B37124-3CB0-483C-9E58-6E154AEDE5AE}" type="pres">
      <dgm:prSet presAssocID="{6FD23943-3804-4A6F-ABF1-0FDFE964D6E8}" presName="background3" presStyleLbl="node3" presStyleIdx="10" presStyleCnt="11"/>
      <dgm:spPr/>
    </dgm:pt>
    <dgm:pt modelId="{9BEAA521-D0EA-420E-B5C8-A8AF331D3827}" type="pres">
      <dgm:prSet presAssocID="{6FD23943-3804-4A6F-ABF1-0FDFE964D6E8}" presName="text3" presStyleLbl="fgAcc3" presStyleIdx="10" presStyleCnt="11" custLinFactX="-16469" custLinFactY="100000" custLinFactNeighborX="-100000" custLinFactNeighborY="139573">
        <dgm:presLayoutVars>
          <dgm:chPref val="3"/>
        </dgm:presLayoutVars>
      </dgm:prSet>
      <dgm:spPr/>
    </dgm:pt>
    <dgm:pt modelId="{449E4660-FF31-436F-93F0-5352D9AFCA5D}" type="pres">
      <dgm:prSet presAssocID="{6FD23943-3804-4A6F-ABF1-0FDFE964D6E8}" presName="hierChild4" presStyleCnt="0"/>
      <dgm:spPr/>
    </dgm:pt>
  </dgm:ptLst>
  <dgm:cxnLst>
    <dgm:cxn modelId="{EF408B08-FE0B-46AD-970B-B56BD676F71F}" type="presOf" srcId="{A49EB31F-F42B-491D-B7E5-E760FAD69EBC}" destId="{60E61AE4-3B45-4FC7-BE15-E7F93A05DEE5}" srcOrd="0" destOrd="0" presId="urn:microsoft.com/office/officeart/2005/8/layout/hierarchy1"/>
    <dgm:cxn modelId="{E2028D1A-1ACC-4DF5-95BB-61D63919DD20}" type="presOf" srcId="{B9B848A2-D438-4215-9D1D-108597F5110F}" destId="{F7569CA1-F160-48BB-B529-4E751D445F28}" srcOrd="0" destOrd="0" presId="urn:microsoft.com/office/officeart/2005/8/layout/hierarchy1"/>
    <dgm:cxn modelId="{6DC0051D-C162-4D34-8102-0D463C66B56F}" srcId="{4AED6457-A92C-4888-B44A-244B4DC2AE38}" destId="{F5FC6A82-D3AF-4BA5-96CE-D1F50D6B0887}" srcOrd="0" destOrd="0" parTransId="{0976421E-8405-430B-BEA5-E54533202B77}" sibTransId="{737D9DB6-4F92-4F26-9511-3F78E3AE7C2A}"/>
    <dgm:cxn modelId="{CA455620-A268-4443-A8EE-7A81B824ED61}" type="presOf" srcId="{17D562E9-C688-40E5-B414-B85415BBAD24}" destId="{A911EC4D-514A-4B2B-A532-EDEAF487B446}" srcOrd="0" destOrd="0" presId="urn:microsoft.com/office/officeart/2005/8/layout/hierarchy1"/>
    <dgm:cxn modelId="{7D533A22-762F-4DD2-B440-C698D865B3D9}" srcId="{4AED6457-A92C-4888-B44A-244B4DC2AE38}" destId="{C864C6C7-AF33-4846-8FB2-0CB51E7668CC}" srcOrd="5" destOrd="0" parTransId="{D0279F2B-5245-44D5-AE7A-E212FD3226BE}" sibTransId="{BFDD1E93-A410-46D2-BB81-9609CD9BFC96}"/>
    <dgm:cxn modelId="{02D9732A-11BD-4177-AB3D-A2CCE5E4B039}" type="presOf" srcId="{B96645AF-B421-440D-B422-5C7F4B4B6A41}" destId="{B2639BA9-1DB5-46B9-9B2C-783A0D23755D}" srcOrd="0" destOrd="0" presId="urn:microsoft.com/office/officeart/2005/8/layout/hierarchy1"/>
    <dgm:cxn modelId="{3F15C52A-7796-4458-9143-96D6AF1607C4}" type="presOf" srcId="{7BCA1FF3-A265-414B-A6AA-0B8E8C53119C}" destId="{D6A307B8-126D-4B44-BC3D-EC946348B58E}" srcOrd="0" destOrd="0" presId="urn:microsoft.com/office/officeart/2005/8/layout/hierarchy1"/>
    <dgm:cxn modelId="{F7E3D32F-A585-405A-A37F-5D774686B87B}" type="presOf" srcId="{17EEBD4E-5A13-4FC7-8F9E-19B7BE2343D6}" destId="{9BD14728-E921-440D-A6A5-3644F9FA0F59}" srcOrd="0" destOrd="0" presId="urn:microsoft.com/office/officeart/2005/8/layout/hierarchy1"/>
    <dgm:cxn modelId="{8B0AF937-2017-4839-B4AA-C8C06F72FAB0}" type="presOf" srcId="{0976421E-8405-430B-BEA5-E54533202B77}" destId="{F9A4FFE2-C69F-407A-A4B5-1D19833AE068}" srcOrd="0" destOrd="0" presId="urn:microsoft.com/office/officeart/2005/8/layout/hierarchy1"/>
    <dgm:cxn modelId="{9E45F939-3742-4872-A8B0-6413CE8028B3}" type="presOf" srcId="{706CD024-7640-45A7-8F89-C8C360A9540E}" destId="{539985DC-F640-45E5-9C80-6B0B0B9920AC}" srcOrd="0" destOrd="0" presId="urn:microsoft.com/office/officeart/2005/8/layout/hierarchy1"/>
    <dgm:cxn modelId="{5C9BE53A-3A98-4CE4-9C07-2DDCA51631A6}" srcId="{08E6337B-89D6-4712-A422-014C51AD086D}" destId="{17D562E9-C688-40E5-B414-B85415BBAD24}" srcOrd="1" destOrd="0" parTransId="{B96645AF-B421-440D-B422-5C7F4B4B6A41}" sibTransId="{6AB63644-E2E8-4CD7-BC4A-DED7090BAD78}"/>
    <dgm:cxn modelId="{D5BA6A5B-4B19-4A64-88A8-8E0F2D0E40F8}" type="presOf" srcId="{4AED6457-A92C-4888-B44A-244B4DC2AE38}" destId="{EB0E5522-B5DA-4B80-B575-EC87C3C9A343}" srcOrd="0" destOrd="0" presId="urn:microsoft.com/office/officeart/2005/8/layout/hierarchy1"/>
    <dgm:cxn modelId="{B979B75B-F6CD-4CE9-BB12-B5FB0FF58B27}" type="presOf" srcId="{6FD23943-3804-4A6F-ABF1-0FDFE964D6E8}" destId="{9BEAA521-D0EA-420E-B5C8-A8AF331D3827}" srcOrd="0" destOrd="0" presId="urn:microsoft.com/office/officeart/2005/8/layout/hierarchy1"/>
    <dgm:cxn modelId="{3A45205E-7B68-4165-8BA8-E4173D698B80}" type="presOf" srcId="{CFA876C7-8563-4EC1-A1B0-49025709D69F}" destId="{E79456F9-3C13-4A05-94A2-3BCDC5320ABD}" srcOrd="0" destOrd="0" presId="urn:microsoft.com/office/officeart/2005/8/layout/hierarchy1"/>
    <dgm:cxn modelId="{D74D1D41-ACE2-44CC-9A38-88BEB610EE48}" srcId="{4AED6457-A92C-4888-B44A-244B4DC2AE38}" destId="{6FD23943-3804-4A6F-ABF1-0FDFE964D6E8}" srcOrd="7" destOrd="0" parTransId="{B1F638B6-53CE-4617-8BDD-E4351F47E763}" sibTransId="{0D860226-24DF-4BF1-BF78-47B7F695CBD1}"/>
    <dgm:cxn modelId="{5F2FE744-31B6-49FF-8056-147FE45F4497}" type="presOf" srcId="{2E5365BA-B726-4BE1-875A-797CCC254566}" destId="{5B772A9D-286C-47BA-8857-8DED9E9DFD48}" srcOrd="0" destOrd="0" presId="urn:microsoft.com/office/officeart/2005/8/layout/hierarchy1"/>
    <dgm:cxn modelId="{FC6E3268-969C-475D-908A-6F156FA47D93}" type="presOf" srcId="{C230BDC6-03D0-4E40-B2DC-4CAC675017CC}" destId="{84F253C0-17D7-4EC7-A262-7451EF3A4218}" srcOrd="0" destOrd="0" presId="urn:microsoft.com/office/officeart/2005/8/layout/hierarchy1"/>
    <dgm:cxn modelId="{73E2954E-248B-4395-8969-EE9409CDAAB1}" srcId="{4AED6457-A92C-4888-B44A-244B4DC2AE38}" destId="{17EEBD4E-5A13-4FC7-8F9E-19B7BE2343D6}" srcOrd="3" destOrd="0" parTransId="{CFA876C7-8563-4EC1-A1B0-49025709D69F}" sibTransId="{84DAF8A3-06D2-4D0D-8AE2-ADFB50177363}"/>
    <dgm:cxn modelId="{C974446F-4E1E-4AED-BF74-1716F14A9533}" type="presOf" srcId="{CA8AB08A-5F99-4BF7-959D-0D225C8D2A75}" destId="{2A0495B3-80F8-4378-8AC5-176552A3D0ED}" srcOrd="0" destOrd="0" presId="urn:microsoft.com/office/officeart/2005/8/layout/hierarchy1"/>
    <dgm:cxn modelId="{CD1F6953-E229-49EB-9F5E-0B8D7FB89DAA}" type="presOf" srcId="{DD515DCA-76A8-46A1-A9B9-18D7D4A028F1}" destId="{2846C43A-0E4B-4B90-8C7C-C60E5A1BD756}" srcOrd="0" destOrd="0" presId="urn:microsoft.com/office/officeart/2005/8/layout/hierarchy1"/>
    <dgm:cxn modelId="{B34FBA7A-C5EF-42A0-B2A4-23C197931825}" srcId="{4AED6457-A92C-4888-B44A-244B4DC2AE38}" destId="{5D17A9E4-9E0D-4643-9014-BAAA2FEC0AAB}" srcOrd="6" destOrd="0" parTransId="{670E7405-69C5-4035-9FBD-E8B5416152E0}" sibTransId="{5826624D-B3DE-4864-999E-90E05A39068E}"/>
    <dgm:cxn modelId="{6EAD937C-9478-4F3A-AE59-D183D8117DCD}" type="presOf" srcId="{D0279F2B-5245-44D5-AE7A-E212FD3226BE}" destId="{4F749345-4CEF-4EBD-98D2-4A5F3BBC3083}" srcOrd="0" destOrd="0" presId="urn:microsoft.com/office/officeart/2005/8/layout/hierarchy1"/>
    <dgm:cxn modelId="{96A46C8C-ED22-4CFE-8850-CFB2921A1D3F}" type="presOf" srcId="{F213FBB2-700B-4287-B1C8-17D134826270}" destId="{3703EF0A-AAFF-4A24-A4E1-BDDCC45AC28E}" srcOrd="0" destOrd="0" presId="urn:microsoft.com/office/officeart/2005/8/layout/hierarchy1"/>
    <dgm:cxn modelId="{7C1CD78D-0E59-4718-A557-85788847CFCA}" srcId="{4AED6457-A92C-4888-B44A-244B4DC2AE38}" destId="{C230BDC6-03D0-4E40-B2DC-4CAC675017CC}" srcOrd="2" destOrd="0" parTransId="{DD515DCA-76A8-46A1-A9B9-18D7D4A028F1}" sibTransId="{0279AC11-3870-45D5-89E5-43FF10F1521F}"/>
    <dgm:cxn modelId="{32A7F498-E6D7-44A2-8996-B6494C7FAF17}" type="presOf" srcId="{BDF50560-9280-40EC-9BB3-7F7B2605E4F6}" destId="{D0C4B262-C277-4D34-8ACC-D54A056FEB3F}" srcOrd="0" destOrd="0" presId="urn:microsoft.com/office/officeart/2005/8/layout/hierarchy1"/>
    <dgm:cxn modelId="{0933599D-00B9-4BE2-8C26-C1F40A5D986A}" srcId="{4AED6457-A92C-4888-B44A-244B4DC2AE38}" destId="{FD1759B6-041B-49A3-931F-6B267F8CFDB5}" srcOrd="4" destOrd="0" parTransId="{2485800D-BF85-4F84-95D0-6D46BA1F04F2}" sibTransId="{9B50F5EF-8A87-4C69-8071-47BE3CE403E6}"/>
    <dgm:cxn modelId="{B26EC79F-63DF-4DA5-B460-619C62263468}" type="presOf" srcId="{C864C6C7-AF33-4846-8FB2-0CB51E7668CC}" destId="{CE9EEE5C-DFE0-465C-A7A5-37FC156E31EC}" srcOrd="0" destOrd="0" presId="urn:microsoft.com/office/officeart/2005/8/layout/hierarchy1"/>
    <dgm:cxn modelId="{211629A0-391B-4250-8FD9-8BF2511420D9}" type="presOf" srcId="{08E6337B-89D6-4712-A422-014C51AD086D}" destId="{627FC901-FD88-4800-ABD4-E5927F4E5D02}" srcOrd="0" destOrd="0" presId="urn:microsoft.com/office/officeart/2005/8/layout/hierarchy1"/>
    <dgm:cxn modelId="{31AF9AA0-27A2-4D79-85BA-D472D3888DA0}" type="presOf" srcId="{166586DE-549D-47D2-8F43-8D027ADF4A37}" destId="{477BE373-0129-4C39-9CA3-23303C3D6A56}" srcOrd="0" destOrd="0" presId="urn:microsoft.com/office/officeart/2005/8/layout/hierarchy1"/>
    <dgm:cxn modelId="{6BBD1DAE-7F3F-4D90-A96D-64DD78BB2E88}" srcId="{B9B848A2-D438-4215-9D1D-108597F5110F}" destId="{08E6337B-89D6-4712-A422-014C51AD086D}" srcOrd="0" destOrd="0" parTransId="{2E5365BA-B726-4BE1-875A-797CCC254566}" sibTransId="{FD9516E6-E595-4C36-97FC-C2059E8DA66C}"/>
    <dgm:cxn modelId="{26064EB4-FD12-4593-9515-E70929E77BF3}" type="presOf" srcId="{B1F638B6-53CE-4617-8BDD-E4351F47E763}" destId="{8C255A59-20CE-4782-861A-FC148114D86D}" srcOrd="0" destOrd="0" presId="urn:microsoft.com/office/officeart/2005/8/layout/hierarchy1"/>
    <dgm:cxn modelId="{03A5CEC4-B1CB-4331-ADF3-7C520D4B3D41}" srcId="{A49EB31F-F42B-491D-B7E5-E760FAD69EBC}" destId="{B9B848A2-D438-4215-9D1D-108597F5110F}" srcOrd="0" destOrd="0" parTransId="{C2E86356-C327-4411-A926-A27F8C5BB63D}" sibTransId="{DA092E58-7C54-4C51-9BB9-480484330860}"/>
    <dgm:cxn modelId="{80B6A5C7-FFF3-4489-B31A-1273650CE792}" srcId="{B9B848A2-D438-4215-9D1D-108597F5110F}" destId="{4AED6457-A92C-4888-B44A-244B4DC2AE38}" srcOrd="1" destOrd="0" parTransId="{B9A948A4-AECF-41A5-8363-650FCAFE09FD}" sibTransId="{2EE0F90E-A102-493A-A08B-E53A41CC4B65}"/>
    <dgm:cxn modelId="{8DAB64CE-23A4-434D-827E-36542B671D23}" type="presOf" srcId="{670E7405-69C5-4035-9FBD-E8B5416152E0}" destId="{AC8576F4-0C47-4A12-8BF2-C14C0443B789}" srcOrd="0" destOrd="0" presId="urn:microsoft.com/office/officeart/2005/8/layout/hierarchy1"/>
    <dgm:cxn modelId="{282177CE-0218-4513-8199-1083DD616B00}" srcId="{08E6337B-89D6-4712-A422-014C51AD086D}" destId="{7BCA1FF3-A265-414B-A6AA-0B8E8C53119C}" srcOrd="0" destOrd="0" parTransId="{166586DE-549D-47D2-8F43-8D027ADF4A37}" sibTransId="{817AEBA0-30A8-49AD-B2B5-00C4F9847165}"/>
    <dgm:cxn modelId="{E3937DCE-21BE-42EC-8FBC-7AA7FFF61FC4}" type="presOf" srcId="{B9A948A4-AECF-41A5-8363-650FCAFE09FD}" destId="{38EA5FEB-CD75-4BE4-8821-CD96AF752FEA}" srcOrd="0" destOrd="0" presId="urn:microsoft.com/office/officeart/2005/8/layout/hierarchy1"/>
    <dgm:cxn modelId="{69A2D7D6-D7CD-437F-BD45-75A58BB41911}" type="presOf" srcId="{2485800D-BF85-4F84-95D0-6D46BA1F04F2}" destId="{919272A9-1368-4250-806C-B83F788FEECE}" srcOrd="0" destOrd="0" presId="urn:microsoft.com/office/officeart/2005/8/layout/hierarchy1"/>
    <dgm:cxn modelId="{D87B02E8-3802-4076-ABD4-087FD6B9F99C}" srcId="{4AED6457-A92C-4888-B44A-244B4DC2AE38}" destId="{706CD024-7640-45A7-8F89-C8C360A9540E}" srcOrd="1" destOrd="0" parTransId="{F213FBB2-700B-4287-B1C8-17D134826270}" sibTransId="{31972D3A-54B7-457F-AEE3-105A02E91FEC}"/>
    <dgm:cxn modelId="{08CD6EEB-87AD-4750-B5C1-0B46F991A000}" type="presOf" srcId="{F5FC6A82-D3AF-4BA5-96CE-D1F50D6B0887}" destId="{8A4B6724-E9DB-4048-A053-D8437B7B33A1}" srcOrd="0" destOrd="0" presId="urn:microsoft.com/office/officeart/2005/8/layout/hierarchy1"/>
    <dgm:cxn modelId="{47C133F8-F219-425E-B760-6D7595E13B5C}" type="presOf" srcId="{5D17A9E4-9E0D-4643-9014-BAAA2FEC0AAB}" destId="{73B55DDE-7F28-4012-AEDC-98455390D3C1}" srcOrd="0" destOrd="0" presId="urn:microsoft.com/office/officeart/2005/8/layout/hierarchy1"/>
    <dgm:cxn modelId="{1E93BEFF-2C56-4E88-97C9-3ADE8ECE75A5}" srcId="{08E6337B-89D6-4712-A422-014C51AD086D}" destId="{CA8AB08A-5F99-4BF7-959D-0D225C8D2A75}" srcOrd="2" destOrd="0" parTransId="{BDF50560-9280-40EC-9BB3-7F7B2605E4F6}" sibTransId="{6F11A26F-5D2E-4E02-B601-494093656A4F}"/>
    <dgm:cxn modelId="{8FFBFDFF-59F5-48A4-B9E4-5D8098F3B2DB}" type="presOf" srcId="{FD1759B6-041B-49A3-931F-6B267F8CFDB5}" destId="{7CD12D55-3156-4EBC-91D4-67758BC0EB2D}" srcOrd="0" destOrd="0" presId="urn:microsoft.com/office/officeart/2005/8/layout/hierarchy1"/>
    <dgm:cxn modelId="{CE915554-7C9F-4F4E-8DCE-CB8A645DFAA7}" type="presParOf" srcId="{60E61AE4-3B45-4FC7-BE15-E7F93A05DEE5}" destId="{61A26B5E-D822-457B-94DB-EFA1854720A2}" srcOrd="0" destOrd="0" presId="urn:microsoft.com/office/officeart/2005/8/layout/hierarchy1"/>
    <dgm:cxn modelId="{E1835CBE-8662-40D7-9E99-FC4293EC0CDA}" type="presParOf" srcId="{61A26B5E-D822-457B-94DB-EFA1854720A2}" destId="{A81FC2FC-0457-4E04-9FBC-D008B08ABB99}" srcOrd="0" destOrd="0" presId="urn:microsoft.com/office/officeart/2005/8/layout/hierarchy1"/>
    <dgm:cxn modelId="{208C7583-CA27-439F-82A1-2DFCC500714E}" type="presParOf" srcId="{A81FC2FC-0457-4E04-9FBC-D008B08ABB99}" destId="{8AD0B939-0BCE-40C0-BF8D-E11EA92DF6E9}" srcOrd="0" destOrd="0" presId="urn:microsoft.com/office/officeart/2005/8/layout/hierarchy1"/>
    <dgm:cxn modelId="{B5B5301F-1549-4A40-97CD-2F2A9C88D264}" type="presParOf" srcId="{A81FC2FC-0457-4E04-9FBC-D008B08ABB99}" destId="{F7569CA1-F160-48BB-B529-4E751D445F28}" srcOrd="1" destOrd="0" presId="urn:microsoft.com/office/officeart/2005/8/layout/hierarchy1"/>
    <dgm:cxn modelId="{9A8367C6-138D-4D4C-BC0E-00AAA3844EC7}" type="presParOf" srcId="{61A26B5E-D822-457B-94DB-EFA1854720A2}" destId="{E006CB14-7EFD-464D-BE46-A8DC5009F1B1}" srcOrd="1" destOrd="0" presId="urn:microsoft.com/office/officeart/2005/8/layout/hierarchy1"/>
    <dgm:cxn modelId="{AB959569-BD5C-4021-9EF9-4AAE9F00B6CA}" type="presParOf" srcId="{E006CB14-7EFD-464D-BE46-A8DC5009F1B1}" destId="{5B772A9D-286C-47BA-8857-8DED9E9DFD48}" srcOrd="0" destOrd="0" presId="urn:microsoft.com/office/officeart/2005/8/layout/hierarchy1"/>
    <dgm:cxn modelId="{764AD2F1-E41A-450B-BC01-BECCDAE6C7BB}" type="presParOf" srcId="{E006CB14-7EFD-464D-BE46-A8DC5009F1B1}" destId="{13523224-6663-45BA-AEC8-30F3F9EDA528}" srcOrd="1" destOrd="0" presId="urn:microsoft.com/office/officeart/2005/8/layout/hierarchy1"/>
    <dgm:cxn modelId="{910F5E46-F9B2-419D-89F1-0EAC2EF3E76A}" type="presParOf" srcId="{13523224-6663-45BA-AEC8-30F3F9EDA528}" destId="{533DC8C5-0295-4677-AC94-AB2D2F1C9FD9}" srcOrd="0" destOrd="0" presId="urn:microsoft.com/office/officeart/2005/8/layout/hierarchy1"/>
    <dgm:cxn modelId="{7AF20423-8116-4A40-BBD7-DF04869253F8}" type="presParOf" srcId="{533DC8C5-0295-4677-AC94-AB2D2F1C9FD9}" destId="{62884DA8-9530-4880-A69A-2C98D540C8D9}" srcOrd="0" destOrd="0" presId="urn:microsoft.com/office/officeart/2005/8/layout/hierarchy1"/>
    <dgm:cxn modelId="{A6318B3D-4EDB-45AD-BDBD-15E95061D159}" type="presParOf" srcId="{533DC8C5-0295-4677-AC94-AB2D2F1C9FD9}" destId="{627FC901-FD88-4800-ABD4-E5927F4E5D02}" srcOrd="1" destOrd="0" presId="urn:microsoft.com/office/officeart/2005/8/layout/hierarchy1"/>
    <dgm:cxn modelId="{C8415667-466C-474B-9009-9DA823BCF5E9}" type="presParOf" srcId="{13523224-6663-45BA-AEC8-30F3F9EDA528}" destId="{3E39A646-99D6-498C-AD34-A1E0DBEF051A}" srcOrd="1" destOrd="0" presId="urn:microsoft.com/office/officeart/2005/8/layout/hierarchy1"/>
    <dgm:cxn modelId="{280D4A38-95D3-4D96-99A8-239074644391}" type="presParOf" srcId="{3E39A646-99D6-498C-AD34-A1E0DBEF051A}" destId="{477BE373-0129-4C39-9CA3-23303C3D6A56}" srcOrd="0" destOrd="0" presId="urn:microsoft.com/office/officeart/2005/8/layout/hierarchy1"/>
    <dgm:cxn modelId="{77912E91-FF95-476E-8424-855D34382B06}" type="presParOf" srcId="{3E39A646-99D6-498C-AD34-A1E0DBEF051A}" destId="{0DDED168-9DFD-4329-A744-D0E6FF47E842}" srcOrd="1" destOrd="0" presId="urn:microsoft.com/office/officeart/2005/8/layout/hierarchy1"/>
    <dgm:cxn modelId="{4BD275AD-EB5C-4E8F-A5AC-465B067DE1A9}" type="presParOf" srcId="{0DDED168-9DFD-4329-A744-D0E6FF47E842}" destId="{9E098B09-0EC3-43CF-970E-8D89BDAABD7B}" srcOrd="0" destOrd="0" presId="urn:microsoft.com/office/officeart/2005/8/layout/hierarchy1"/>
    <dgm:cxn modelId="{6515810F-FA6C-4F98-B5AB-3C29689D2BB7}" type="presParOf" srcId="{9E098B09-0EC3-43CF-970E-8D89BDAABD7B}" destId="{6C9442F0-2566-4559-AB94-659A0396EB17}" srcOrd="0" destOrd="0" presId="urn:microsoft.com/office/officeart/2005/8/layout/hierarchy1"/>
    <dgm:cxn modelId="{5CE0FCAB-B464-4E0B-A2E3-B57683349FD0}" type="presParOf" srcId="{9E098B09-0EC3-43CF-970E-8D89BDAABD7B}" destId="{D6A307B8-126D-4B44-BC3D-EC946348B58E}" srcOrd="1" destOrd="0" presId="urn:microsoft.com/office/officeart/2005/8/layout/hierarchy1"/>
    <dgm:cxn modelId="{804CFB19-9041-4A35-BC49-65994DBA3220}" type="presParOf" srcId="{0DDED168-9DFD-4329-A744-D0E6FF47E842}" destId="{8A07E869-69CD-4159-9A91-CDF2052257F5}" srcOrd="1" destOrd="0" presId="urn:microsoft.com/office/officeart/2005/8/layout/hierarchy1"/>
    <dgm:cxn modelId="{F7B94FB7-A17F-43C6-BF43-385D3F7BA4E6}" type="presParOf" srcId="{3E39A646-99D6-498C-AD34-A1E0DBEF051A}" destId="{B2639BA9-1DB5-46B9-9B2C-783A0D23755D}" srcOrd="2" destOrd="0" presId="urn:microsoft.com/office/officeart/2005/8/layout/hierarchy1"/>
    <dgm:cxn modelId="{E95D205B-A5F7-4283-9EB0-8DF2E6CAC655}" type="presParOf" srcId="{3E39A646-99D6-498C-AD34-A1E0DBEF051A}" destId="{66D3C285-1674-4279-A598-8AB8917C1587}" srcOrd="3" destOrd="0" presId="urn:microsoft.com/office/officeart/2005/8/layout/hierarchy1"/>
    <dgm:cxn modelId="{1D3B5A35-DFD7-4AD8-833A-408C9BC70D35}" type="presParOf" srcId="{66D3C285-1674-4279-A598-8AB8917C1587}" destId="{46ED317D-D77F-454D-AFEE-40F6A47B64CD}" srcOrd="0" destOrd="0" presId="urn:microsoft.com/office/officeart/2005/8/layout/hierarchy1"/>
    <dgm:cxn modelId="{E56DBD1C-3100-4921-AFF4-A9752B0E8D96}" type="presParOf" srcId="{46ED317D-D77F-454D-AFEE-40F6A47B64CD}" destId="{2D4A5C55-EC3C-457F-86FB-620FA652EDE1}" srcOrd="0" destOrd="0" presId="urn:microsoft.com/office/officeart/2005/8/layout/hierarchy1"/>
    <dgm:cxn modelId="{367A2EC3-D926-4483-AB4C-3B74166AC838}" type="presParOf" srcId="{46ED317D-D77F-454D-AFEE-40F6A47B64CD}" destId="{A911EC4D-514A-4B2B-A532-EDEAF487B446}" srcOrd="1" destOrd="0" presId="urn:microsoft.com/office/officeart/2005/8/layout/hierarchy1"/>
    <dgm:cxn modelId="{174EC678-9309-488B-B0C6-3BA04DD5CCD8}" type="presParOf" srcId="{66D3C285-1674-4279-A598-8AB8917C1587}" destId="{EA070CDB-4D7B-4406-A27B-BC88AE6FD9B2}" srcOrd="1" destOrd="0" presId="urn:microsoft.com/office/officeart/2005/8/layout/hierarchy1"/>
    <dgm:cxn modelId="{52F981FE-48AB-4C8A-9192-0266EDFEF92A}" type="presParOf" srcId="{3E39A646-99D6-498C-AD34-A1E0DBEF051A}" destId="{D0C4B262-C277-4D34-8ACC-D54A056FEB3F}" srcOrd="4" destOrd="0" presId="urn:microsoft.com/office/officeart/2005/8/layout/hierarchy1"/>
    <dgm:cxn modelId="{A1E61CCB-C9F3-45AB-9A5F-9923CAB98AE2}" type="presParOf" srcId="{3E39A646-99D6-498C-AD34-A1E0DBEF051A}" destId="{47B418CC-33A4-476F-9F21-4DC3B4F0999B}" srcOrd="5" destOrd="0" presId="urn:microsoft.com/office/officeart/2005/8/layout/hierarchy1"/>
    <dgm:cxn modelId="{BDEA5CE2-8C4D-41E0-88CA-BE123C4AEA92}" type="presParOf" srcId="{47B418CC-33A4-476F-9F21-4DC3B4F0999B}" destId="{559E192C-579F-47A5-B67B-B84970FFE735}" srcOrd="0" destOrd="0" presId="urn:microsoft.com/office/officeart/2005/8/layout/hierarchy1"/>
    <dgm:cxn modelId="{775BC423-0D45-49FA-9C48-CC7030D47783}" type="presParOf" srcId="{559E192C-579F-47A5-B67B-B84970FFE735}" destId="{7C0C2BF5-EDC8-418E-8C49-2E3B4FFFCFC5}" srcOrd="0" destOrd="0" presId="urn:microsoft.com/office/officeart/2005/8/layout/hierarchy1"/>
    <dgm:cxn modelId="{A7D51118-4B24-40FF-8905-7A457D173C59}" type="presParOf" srcId="{559E192C-579F-47A5-B67B-B84970FFE735}" destId="{2A0495B3-80F8-4378-8AC5-176552A3D0ED}" srcOrd="1" destOrd="0" presId="urn:microsoft.com/office/officeart/2005/8/layout/hierarchy1"/>
    <dgm:cxn modelId="{E7A92C98-D565-4DF4-A769-ACAFCCDF7299}" type="presParOf" srcId="{47B418CC-33A4-476F-9F21-4DC3B4F0999B}" destId="{4874A5F8-924A-4678-B915-7B3F630DB3FD}" srcOrd="1" destOrd="0" presId="urn:microsoft.com/office/officeart/2005/8/layout/hierarchy1"/>
    <dgm:cxn modelId="{646D0B28-EEF9-45B6-B647-3A0ED52F7371}" type="presParOf" srcId="{E006CB14-7EFD-464D-BE46-A8DC5009F1B1}" destId="{38EA5FEB-CD75-4BE4-8821-CD96AF752FEA}" srcOrd="2" destOrd="0" presId="urn:microsoft.com/office/officeart/2005/8/layout/hierarchy1"/>
    <dgm:cxn modelId="{43453095-A104-4A77-A038-6DC144089267}" type="presParOf" srcId="{E006CB14-7EFD-464D-BE46-A8DC5009F1B1}" destId="{4DDDCA7B-1478-4BAE-992F-D82CFDB30359}" srcOrd="3" destOrd="0" presId="urn:microsoft.com/office/officeart/2005/8/layout/hierarchy1"/>
    <dgm:cxn modelId="{F342904F-8CC6-48DE-82D0-C248F10C3F7D}" type="presParOf" srcId="{4DDDCA7B-1478-4BAE-992F-D82CFDB30359}" destId="{C8B62DF0-EC94-4CD9-94A7-A0B27F43120E}" srcOrd="0" destOrd="0" presId="urn:microsoft.com/office/officeart/2005/8/layout/hierarchy1"/>
    <dgm:cxn modelId="{FA1F09DB-D74A-4FEB-9A2A-6267306FF17C}" type="presParOf" srcId="{C8B62DF0-EC94-4CD9-94A7-A0B27F43120E}" destId="{191B4B6E-884C-4386-8AD3-954A292B0FB2}" srcOrd="0" destOrd="0" presId="urn:microsoft.com/office/officeart/2005/8/layout/hierarchy1"/>
    <dgm:cxn modelId="{19D92516-5EDA-4B39-AFAC-5159D8B5B79D}" type="presParOf" srcId="{C8B62DF0-EC94-4CD9-94A7-A0B27F43120E}" destId="{EB0E5522-B5DA-4B80-B575-EC87C3C9A343}" srcOrd="1" destOrd="0" presId="urn:microsoft.com/office/officeart/2005/8/layout/hierarchy1"/>
    <dgm:cxn modelId="{7D1E8643-6256-40DD-8D38-865829664958}" type="presParOf" srcId="{4DDDCA7B-1478-4BAE-992F-D82CFDB30359}" destId="{25D6BBAC-C790-4177-9301-61C4C98BCD7C}" srcOrd="1" destOrd="0" presId="urn:microsoft.com/office/officeart/2005/8/layout/hierarchy1"/>
    <dgm:cxn modelId="{328B85B2-16E0-4731-A71B-BE4801588F18}" type="presParOf" srcId="{25D6BBAC-C790-4177-9301-61C4C98BCD7C}" destId="{F9A4FFE2-C69F-407A-A4B5-1D19833AE068}" srcOrd="0" destOrd="0" presId="urn:microsoft.com/office/officeart/2005/8/layout/hierarchy1"/>
    <dgm:cxn modelId="{0591A2AE-05B0-4071-A68B-CB51CF564CE5}" type="presParOf" srcId="{25D6BBAC-C790-4177-9301-61C4C98BCD7C}" destId="{D8FBF7BD-7AE7-4609-B814-5516DDA527E9}" srcOrd="1" destOrd="0" presId="urn:microsoft.com/office/officeart/2005/8/layout/hierarchy1"/>
    <dgm:cxn modelId="{E29173B4-9061-4A77-9E45-43B9FEBE1B6A}" type="presParOf" srcId="{D8FBF7BD-7AE7-4609-B814-5516DDA527E9}" destId="{96854C1E-9CAB-478A-BC73-E223095B34B7}" srcOrd="0" destOrd="0" presId="urn:microsoft.com/office/officeart/2005/8/layout/hierarchy1"/>
    <dgm:cxn modelId="{DE137F15-C37B-43F4-909F-B7AB8678C008}" type="presParOf" srcId="{96854C1E-9CAB-478A-BC73-E223095B34B7}" destId="{B42E2BFE-0F57-4B32-8595-625306329A59}" srcOrd="0" destOrd="0" presId="urn:microsoft.com/office/officeart/2005/8/layout/hierarchy1"/>
    <dgm:cxn modelId="{8BB6A940-A6A7-4F07-B755-1002C4DB42EE}" type="presParOf" srcId="{96854C1E-9CAB-478A-BC73-E223095B34B7}" destId="{8A4B6724-E9DB-4048-A053-D8437B7B33A1}" srcOrd="1" destOrd="0" presId="urn:microsoft.com/office/officeart/2005/8/layout/hierarchy1"/>
    <dgm:cxn modelId="{88A4F32E-D95D-4E8C-9C1E-8FE90F901261}" type="presParOf" srcId="{D8FBF7BD-7AE7-4609-B814-5516DDA527E9}" destId="{82AF1D27-D530-4192-87E3-292CBDA5D8D4}" srcOrd="1" destOrd="0" presId="urn:microsoft.com/office/officeart/2005/8/layout/hierarchy1"/>
    <dgm:cxn modelId="{97DB906F-4F7D-4CCD-8C3F-000141C36977}" type="presParOf" srcId="{25D6BBAC-C790-4177-9301-61C4C98BCD7C}" destId="{3703EF0A-AAFF-4A24-A4E1-BDDCC45AC28E}" srcOrd="2" destOrd="0" presId="urn:microsoft.com/office/officeart/2005/8/layout/hierarchy1"/>
    <dgm:cxn modelId="{53CC927E-A706-4D48-AF72-90C1AA4F674E}" type="presParOf" srcId="{25D6BBAC-C790-4177-9301-61C4C98BCD7C}" destId="{C1436058-0327-4200-9740-F1379C59677C}" srcOrd="3" destOrd="0" presId="urn:microsoft.com/office/officeart/2005/8/layout/hierarchy1"/>
    <dgm:cxn modelId="{BA37E9AA-26DE-4E31-BF27-0252113A550B}" type="presParOf" srcId="{C1436058-0327-4200-9740-F1379C59677C}" destId="{034953A0-A49D-4682-96D1-1AD696AF63A2}" srcOrd="0" destOrd="0" presId="urn:microsoft.com/office/officeart/2005/8/layout/hierarchy1"/>
    <dgm:cxn modelId="{0EF659F0-72B7-4F22-B653-9944353F2765}" type="presParOf" srcId="{034953A0-A49D-4682-96D1-1AD696AF63A2}" destId="{D7BFD549-D5FB-4524-8607-7DDC761A2DBB}" srcOrd="0" destOrd="0" presId="urn:microsoft.com/office/officeart/2005/8/layout/hierarchy1"/>
    <dgm:cxn modelId="{07D20291-DFF6-46FB-A3FD-4CF603FB4EAF}" type="presParOf" srcId="{034953A0-A49D-4682-96D1-1AD696AF63A2}" destId="{539985DC-F640-45E5-9C80-6B0B0B9920AC}" srcOrd="1" destOrd="0" presId="urn:microsoft.com/office/officeart/2005/8/layout/hierarchy1"/>
    <dgm:cxn modelId="{EECC95D9-C0B3-43EC-A642-94D6BBC4B43C}" type="presParOf" srcId="{C1436058-0327-4200-9740-F1379C59677C}" destId="{DDA27758-0A0E-4418-9ECF-A3A75D9A7549}" srcOrd="1" destOrd="0" presId="urn:microsoft.com/office/officeart/2005/8/layout/hierarchy1"/>
    <dgm:cxn modelId="{A4499A92-A5F5-433A-9E74-25AA792FEF76}" type="presParOf" srcId="{25D6BBAC-C790-4177-9301-61C4C98BCD7C}" destId="{2846C43A-0E4B-4B90-8C7C-C60E5A1BD756}" srcOrd="4" destOrd="0" presId="urn:microsoft.com/office/officeart/2005/8/layout/hierarchy1"/>
    <dgm:cxn modelId="{F0D29889-E2B1-4FEE-9FBF-C9F67F0DFC54}" type="presParOf" srcId="{25D6BBAC-C790-4177-9301-61C4C98BCD7C}" destId="{AAD11E61-6EE4-49BD-82A4-A0EE8271BAF2}" srcOrd="5" destOrd="0" presId="urn:microsoft.com/office/officeart/2005/8/layout/hierarchy1"/>
    <dgm:cxn modelId="{875F17B7-B818-4E13-8489-CD5A3E9BE3B8}" type="presParOf" srcId="{AAD11E61-6EE4-49BD-82A4-A0EE8271BAF2}" destId="{196FA867-2DA8-4B2A-8891-FABBDDC8D4C1}" srcOrd="0" destOrd="0" presId="urn:microsoft.com/office/officeart/2005/8/layout/hierarchy1"/>
    <dgm:cxn modelId="{E585A56F-07CB-4AD0-89FD-721C15B425D9}" type="presParOf" srcId="{196FA867-2DA8-4B2A-8891-FABBDDC8D4C1}" destId="{F058A95C-E478-4077-93E7-6953B1FB5EA6}" srcOrd="0" destOrd="0" presId="urn:microsoft.com/office/officeart/2005/8/layout/hierarchy1"/>
    <dgm:cxn modelId="{24B6B2BB-CE95-4F93-A7C9-78B37859F3F6}" type="presParOf" srcId="{196FA867-2DA8-4B2A-8891-FABBDDC8D4C1}" destId="{84F253C0-17D7-4EC7-A262-7451EF3A4218}" srcOrd="1" destOrd="0" presId="urn:microsoft.com/office/officeart/2005/8/layout/hierarchy1"/>
    <dgm:cxn modelId="{AA334C2D-222D-437E-BCAD-9C565E7BC86F}" type="presParOf" srcId="{AAD11E61-6EE4-49BD-82A4-A0EE8271BAF2}" destId="{08CAC768-894D-4132-8767-7F4509B81996}" srcOrd="1" destOrd="0" presId="urn:microsoft.com/office/officeart/2005/8/layout/hierarchy1"/>
    <dgm:cxn modelId="{ADCDA952-F432-47BD-B8FF-1298E99D66B4}" type="presParOf" srcId="{25D6BBAC-C790-4177-9301-61C4C98BCD7C}" destId="{E79456F9-3C13-4A05-94A2-3BCDC5320ABD}" srcOrd="6" destOrd="0" presId="urn:microsoft.com/office/officeart/2005/8/layout/hierarchy1"/>
    <dgm:cxn modelId="{9AA4DD0B-5A00-4E70-AB15-F870EC3EAF96}" type="presParOf" srcId="{25D6BBAC-C790-4177-9301-61C4C98BCD7C}" destId="{6FE46DA7-3B5B-41E7-A5B5-7FCB317CA71B}" srcOrd="7" destOrd="0" presId="urn:microsoft.com/office/officeart/2005/8/layout/hierarchy1"/>
    <dgm:cxn modelId="{7B7FA63C-E755-451B-A021-BE658DB6DF1E}" type="presParOf" srcId="{6FE46DA7-3B5B-41E7-A5B5-7FCB317CA71B}" destId="{5230CB6E-3868-4355-A0F4-3AB681C7483F}" srcOrd="0" destOrd="0" presId="urn:microsoft.com/office/officeart/2005/8/layout/hierarchy1"/>
    <dgm:cxn modelId="{DED24221-A26D-41F0-B349-BE1EFED27F7B}" type="presParOf" srcId="{5230CB6E-3868-4355-A0F4-3AB681C7483F}" destId="{629F2A1A-FB95-4313-87BB-BE76141096DC}" srcOrd="0" destOrd="0" presId="urn:microsoft.com/office/officeart/2005/8/layout/hierarchy1"/>
    <dgm:cxn modelId="{96E078A8-87AB-478A-A051-E9AE05B60185}" type="presParOf" srcId="{5230CB6E-3868-4355-A0F4-3AB681C7483F}" destId="{9BD14728-E921-440D-A6A5-3644F9FA0F59}" srcOrd="1" destOrd="0" presId="urn:microsoft.com/office/officeart/2005/8/layout/hierarchy1"/>
    <dgm:cxn modelId="{ED3B47E1-F83D-450A-8BC7-9F3A51E41765}" type="presParOf" srcId="{6FE46DA7-3B5B-41E7-A5B5-7FCB317CA71B}" destId="{A13F9B48-D241-4AA8-BD80-20558021145A}" srcOrd="1" destOrd="0" presId="urn:microsoft.com/office/officeart/2005/8/layout/hierarchy1"/>
    <dgm:cxn modelId="{7EC72608-B33D-46E6-A2A0-96AF4D6FA76B}" type="presParOf" srcId="{25D6BBAC-C790-4177-9301-61C4C98BCD7C}" destId="{919272A9-1368-4250-806C-B83F788FEECE}" srcOrd="8" destOrd="0" presId="urn:microsoft.com/office/officeart/2005/8/layout/hierarchy1"/>
    <dgm:cxn modelId="{F50816AC-C688-4FF9-AD3A-3FFD7632CCBA}" type="presParOf" srcId="{25D6BBAC-C790-4177-9301-61C4C98BCD7C}" destId="{80791904-CBA9-4C50-8B61-EAF9DF9214E5}" srcOrd="9" destOrd="0" presId="urn:microsoft.com/office/officeart/2005/8/layout/hierarchy1"/>
    <dgm:cxn modelId="{4875F843-6B4D-4DC8-B00A-9904D551E970}" type="presParOf" srcId="{80791904-CBA9-4C50-8B61-EAF9DF9214E5}" destId="{CC4CB970-D608-48AE-8648-BF22FEF0338C}" srcOrd="0" destOrd="0" presId="urn:microsoft.com/office/officeart/2005/8/layout/hierarchy1"/>
    <dgm:cxn modelId="{500A4A78-8C5E-404A-A8D6-83DFDEEEF770}" type="presParOf" srcId="{CC4CB970-D608-48AE-8648-BF22FEF0338C}" destId="{EA814C8D-9A74-42A8-9F08-0B33898812F5}" srcOrd="0" destOrd="0" presId="urn:microsoft.com/office/officeart/2005/8/layout/hierarchy1"/>
    <dgm:cxn modelId="{C62C3511-87E9-4145-9756-C56BCF8368A1}" type="presParOf" srcId="{CC4CB970-D608-48AE-8648-BF22FEF0338C}" destId="{7CD12D55-3156-4EBC-91D4-67758BC0EB2D}" srcOrd="1" destOrd="0" presId="urn:microsoft.com/office/officeart/2005/8/layout/hierarchy1"/>
    <dgm:cxn modelId="{A934E7C2-E6CA-4A29-B5B4-7C12BC5FD68B}" type="presParOf" srcId="{80791904-CBA9-4C50-8B61-EAF9DF9214E5}" destId="{C3E41C58-2982-4F57-92AC-DB08F153F28F}" srcOrd="1" destOrd="0" presId="urn:microsoft.com/office/officeart/2005/8/layout/hierarchy1"/>
    <dgm:cxn modelId="{D39F807B-887E-4330-93CE-0E6E7299069E}" type="presParOf" srcId="{25D6BBAC-C790-4177-9301-61C4C98BCD7C}" destId="{4F749345-4CEF-4EBD-98D2-4A5F3BBC3083}" srcOrd="10" destOrd="0" presId="urn:microsoft.com/office/officeart/2005/8/layout/hierarchy1"/>
    <dgm:cxn modelId="{B5FD911A-352A-458E-866E-6D4EA2098ED1}" type="presParOf" srcId="{25D6BBAC-C790-4177-9301-61C4C98BCD7C}" destId="{23C9F95D-E943-4D31-A610-B01607798D86}" srcOrd="11" destOrd="0" presId="urn:microsoft.com/office/officeart/2005/8/layout/hierarchy1"/>
    <dgm:cxn modelId="{1D1CFE60-2434-47F2-928F-0891F83C7EEC}" type="presParOf" srcId="{23C9F95D-E943-4D31-A610-B01607798D86}" destId="{FC6D1668-AA55-41A7-91C9-237978349DA7}" srcOrd="0" destOrd="0" presId="urn:microsoft.com/office/officeart/2005/8/layout/hierarchy1"/>
    <dgm:cxn modelId="{7B663242-72D7-4FD2-AFFE-010C65ED375C}" type="presParOf" srcId="{FC6D1668-AA55-41A7-91C9-237978349DA7}" destId="{D713BB27-8F69-4692-9162-811CCAEEE05E}" srcOrd="0" destOrd="0" presId="urn:microsoft.com/office/officeart/2005/8/layout/hierarchy1"/>
    <dgm:cxn modelId="{CAE8C22C-0D8B-458F-998F-27502E8B4F1A}" type="presParOf" srcId="{FC6D1668-AA55-41A7-91C9-237978349DA7}" destId="{CE9EEE5C-DFE0-465C-A7A5-37FC156E31EC}" srcOrd="1" destOrd="0" presId="urn:microsoft.com/office/officeart/2005/8/layout/hierarchy1"/>
    <dgm:cxn modelId="{E4699A9A-3165-462B-903E-5C9A81269F4F}" type="presParOf" srcId="{23C9F95D-E943-4D31-A610-B01607798D86}" destId="{BDFE62B2-B637-42F2-A3B8-DE02D2D80253}" srcOrd="1" destOrd="0" presId="urn:microsoft.com/office/officeart/2005/8/layout/hierarchy1"/>
    <dgm:cxn modelId="{18B5100C-F432-4678-82D9-26DDC63196AB}" type="presParOf" srcId="{25D6BBAC-C790-4177-9301-61C4C98BCD7C}" destId="{AC8576F4-0C47-4A12-8BF2-C14C0443B789}" srcOrd="12" destOrd="0" presId="urn:microsoft.com/office/officeart/2005/8/layout/hierarchy1"/>
    <dgm:cxn modelId="{F7E52C64-0532-4958-B91E-F9ACB2CBE1F6}" type="presParOf" srcId="{25D6BBAC-C790-4177-9301-61C4C98BCD7C}" destId="{4E647B15-F90F-4BCC-8D5A-69632FC50BEC}" srcOrd="13" destOrd="0" presId="urn:microsoft.com/office/officeart/2005/8/layout/hierarchy1"/>
    <dgm:cxn modelId="{55DEDAC6-5989-4B70-A1E3-E36D3BCB1180}" type="presParOf" srcId="{4E647B15-F90F-4BCC-8D5A-69632FC50BEC}" destId="{218F6908-BEA7-40A0-A78B-BBD4894AA960}" srcOrd="0" destOrd="0" presId="urn:microsoft.com/office/officeart/2005/8/layout/hierarchy1"/>
    <dgm:cxn modelId="{5ECBF111-2822-4BC1-9007-E9F57627887C}" type="presParOf" srcId="{218F6908-BEA7-40A0-A78B-BBD4894AA960}" destId="{9C623176-0C98-41D2-B24C-BB1EA2A9B7C7}" srcOrd="0" destOrd="0" presId="urn:microsoft.com/office/officeart/2005/8/layout/hierarchy1"/>
    <dgm:cxn modelId="{C58344FB-C9CE-4DBC-9742-A9309664A974}" type="presParOf" srcId="{218F6908-BEA7-40A0-A78B-BBD4894AA960}" destId="{73B55DDE-7F28-4012-AEDC-98455390D3C1}" srcOrd="1" destOrd="0" presId="urn:microsoft.com/office/officeart/2005/8/layout/hierarchy1"/>
    <dgm:cxn modelId="{49357C7B-B4BC-48F3-AE2B-2BFD467BA37A}" type="presParOf" srcId="{4E647B15-F90F-4BCC-8D5A-69632FC50BEC}" destId="{0B9C34C2-DF23-4793-A74B-44473605970E}" srcOrd="1" destOrd="0" presId="urn:microsoft.com/office/officeart/2005/8/layout/hierarchy1"/>
    <dgm:cxn modelId="{2407E279-DAD7-4590-A18E-82C4EAAFB097}" type="presParOf" srcId="{25D6BBAC-C790-4177-9301-61C4C98BCD7C}" destId="{8C255A59-20CE-4782-861A-FC148114D86D}" srcOrd="14" destOrd="0" presId="urn:microsoft.com/office/officeart/2005/8/layout/hierarchy1"/>
    <dgm:cxn modelId="{0F89EA5B-F04B-4E88-9AC3-3F12459F61AD}" type="presParOf" srcId="{25D6BBAC-C790-4177-9301-61C4C98BCD7C}" destId="{F4823093-2083-4EF8-AECE-8C4D5E53C59B}" srcOrd="15" destOrd="0" presId="urn:microsoft.com/office/officeart/2005/8/layout/hierarchy1"/>
    <dgm:cxn modelId="{28D871A7-DE33-4252-884E-CC08C0F75EB0}" type="presParOf" srcId="{F4823093-2083-4EF8-AECE-8C4D5E53C59B}" destId="{8DE11028-0C56-4994-BCBF-C51F9DBEDBE1}" srcOrd="0" destOrd="0" presId="urn:microsoft.com/office/officeart/2005/8/layout/hierarchy1"/>
    <dgm:cxn modelId="{4C6257CB-499B-4CEF-A844-0268D516D63E}" type="presParOf" srcId="{8DE11028-0C56-4994-BCBF-C51F9DBEDBE1}" destId="{08B37124-3CB0-483C-9E58-6E154AEDE5AE}" srcOrd="0" destOrd="0" presId="urn:microsoft.com/office/officeart/2005/8/layout/hierarchy1"/>
    <dgm:cxn modelId="{D0670D12-CAAB-4140-ADBD-5FE7D6D88AB2}" type="presParOf" srcId="{8DE11028-0C56-4994-BCBF-C51F9DBEDBE1}" destId="{9BEAA521-D0EA-420E-B5C8-A8AF331D3827}" srcOrd="1" destOrd="0" presId="urn:microsoft.com/office/officeart/2005/8/layout/hierarchy1"/>
    <dgm:cxn modelId="{8B0F75B2-5AF4-46C7-BAE1-9BCC73A65FAD}" type="presParOf" srcId="{F4823093-2083-4EF8-AECE-8C4D5E53C59B}" destId="{449E4660-FF31-436F-93F0-5352D9AFCA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D3A98-D5BB-4EDD-9D98-E6F5560A818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hu-HU"/>
        </a:p>
      </dgm:t>
    </dgm:pt>
    <dgm:pt modelId="{8FDB418F-2409-4924-BD5F-1047E3EAC5D0}">
      <dgm:prSet phldrT="[Szöveg]"/>
      <dgm:spPr/>
      <dgm:t>
        <a:bodyPr/>
        <a:lstStyle/>
        <a:p>
          <a:r>
            <a:rPr lang="hu-HU" dirty="0"/>
            <a:t>Star</a:t>
          </a:r>
        </a:p>
      </dgm:t>
    </dgm:pt>
    <dgm:pt modelId="{2FC9E64C-17C8-426C-877C-1F00B6650302}" type="parTrans" cxnId="{CBCCC755-1623-4821-A15A-732A6DD2FF63}">
      <dgm:prSet/>
      <dgm:spPr/>
      <dgm:t>
        <a:bodyPr/>
        <a:lstStyle/>
        <a:p>
          <a:endParaRPr lang="hu-HU"/>
        </a:p>
      </dgm:t>
    </dgm:pt>
    <dgm:pt modelId="{32096149-E8AA-456A-ACDF-D3E26736579A}" type="sibTrans" cxnId="{CBCCC755-1623-4821-A15A-732A6DD2FF63}">
      <dgm:prSet/>
      <dgm:spPr/>
      <dgm:t>
        <a:bodyPr/>
        <a:lstStyle/>
        <a:p>
          <a:endParaRPr lang="hu-HU"/>
        </a:p>
      </dgm:t>
    </dgm:pt>
    <dgm:pt modelId="{72D08DA1-FD1D-4FB4-913E-6603F83C34B9}">
      <dgm:prSet phldrT="[Szöveg]"/>
      <dgm:spPr/>
      <dgm:t>
        <a:bodyPr/>
        <a:lstStyle/>
        <a:p>
          <a:r>
            <a:rPr lang="en-GB" noProof="0" dirty="0"/>
            <a:t>Central control</a:t>
          </a:r>
        </a:p>
      </dgm:t>
    </dgm:pt>
    <dgm:pt modelId="{D5939CDF-0665-40EC-A14E-B4599000DFD5}" type="parTrans" cxnId="{730EC336-82E4-4318-8208-9077BEE72634}">
      <dgm:prSet/>
      <dgm:spPr/>
      <dgm:t>
        <a:bodyPr/>
        <a:lstStyle/>
        <a:p>
          <a:endParaRPr lang="hu-HU"/>
        </a:p>
      </dgm:t>
    </dgm:pt>
    <dgm:pt modelId="{4E7F4FC9-9B19-4968-B720-1C3092E18C78}" type="sibTrans" cxnId="{730EC336-82E4-4318-8208-9077BEE72634}">
      <dgm:prSet/>
      <dgm:spPr/>
      <dgm:t>
        <a:bodyPr/>
        <a:lstStyle/>
        <a:p>
          <a:endParaRPr lang="hu-HU"/>
        </a:p>
      </dgm:t>
    </dgm:pt>
    <dgm:pt modelId="{34801848-242D-4137-9625-F17B2DF90E6F}">
      <dgm:prSet phldrT="[Szöveg]"/>
      <dgm:spPr/>
      <dgm:t>
        <a:bodyPr/>
        <a:lstStyle/>
        <a:p>
          <a:r>
            <a:rPr lang="en-GB" noProof="0" dirty="0"/>
            <a:t>Relatively simple, but in case of Central fail, the network is failed, too</a:t>
          </a:r>
        </a:p>
      </dgm:t>
    </dgm:pt>
    <dgm:pt modelId="{2D07BB3B-9671-4452-8411-4BAC68A5911D}" type="parTrans" cxnId="{39E70B28-9F61-456E-9317-915707C12CB2}">
      <dgm:prSet/>
      <dgm:spPr/>
      <dgm:t>
        <a:bodyPr/>
        <a:lstStyle/>
        <a:p>
          <a:endParaRPr lang="hu-HU"/>
        </a:p>
      </dgm:t>
    </dgm:pt>
    <dgm:pt modelId="{68AAFB1B-8AF0-46AF-847F-DC43D9D02F33}" type="sibTrans" cxnId="{39E70B28-9F61-456E-9317-915707C12CB2}">
      <dgm:prSet/>
      <dgm:spPr/>
      <dgm:t>
        <a:bodyPr/>
        <a:lstStyle/>
        <a:p>
          <a:endParaRPr lang="hu-HU"/>
        </a:p>
      </dgm:t>
    </dgm:pt>
    <dgm:pt modelId="{464357FD-4924-4BF0-B1A0-05F130E1DDF3}">
      <dgm:prSet phldrT="[Szöveg]"/>
      <dgm:spPr/>
      <dgm:t>
        <a:bodyPr/>
        <a:lstStyle/>
        <a:p>
          <a:r>
            <a:rPr lang="hu-HU" dirty="0" err="1"/>
            <a:t>Bus</a:t>
          </a:r>
          <a:endParaRPr lang="hu-HU" dirty="0"/>
        </a:p>
      </dgm:t>
    </dgm:pt>
    <dgm:pt modelId="{2B1B91B3-19C9-4E13-BEF3-4ECFCC93BE5E}" type="parTrans" cxnId="{89F464D1-88BA-4ADB-A2DB-28D6DC80D130}">
      <dgm:prSet/>
      <dgm:spPr/>
      <dgm:t>
        <a:bodyPr/>
        <a:lstStyle/>
        <a:p>
          <a:endParaRPr lang="hu-HU"/>
        </a:p>
      </dgm:t>
    </dgm:pt>
    <dgm:pt modelId="{0C5044D1-E1FA-4602-A326-699B031C41ED}" type="sibTrans" cxnId="{89F464D1-88BA-4ADB-A2DB-28D6DC80D130}">
      <dgm:prSet/>
      <dgm:spPr/>
      <dgm:t>
        <a:bodyPr/>
        <a:lstStyle/>
        <a:p>
          <a:endParaRPr lang="hu-HU"/>
        </a:p>
      </dgm:t>
    </dgm:pt>
    <dgm:pt modelId="{06C646A8-2C47-4FE5-A303-FF738AFAC246}">
      <dgm:prSet phldrT="[Szöveg]"/>
      <dgm:spPr/>
      <dgm:t>
        <a:bodyPr/>
        <a:lstStyle/>
        <a:p>
          <a:r>
            <a:rPr lang="en-GB" b="1" noProof="0" dirty="0"/>
            <a:t>Bus-access control </a:t>
          </a:r>
        </a:p>
      </dgm:t>
    </dgm:pt>
    <dgm:pt modelId="{366C41D9-4C3E-4681-A47C-70282B3B115A}" type="parTrans" cxnId="{532E5BAF-02E7-46D6-98E5-642505D0462E}">
      <dgm:prSet/>
      <dgm:spPr/>
      <dgm:t>
        <a:bodyPr/>
        <a:lstStyle/>
        <a:p>
          <a:endParaRPr lang="hu-HU"/>
        </a:p>
      </dgm:t>
    </dgm:pt>
    <dgm:pt modelId="{B1328F8F-F829-41D9-8B3C-C191BD76A260}" type="sibTrans" cxnId="{532E5BAF-02E7-46D6-98E5-642505D0462E}">
      <dgm:prSet/>
      <dgm:spPr/>
      <dgm:t>
        <a:bodyPr/>
        <a:lstStyle/>
        <a:p>
          <a:endParaRPr lang="hu-HU"/>
        </a:p>
      </dgm:t>
    </dgm:pt>
    <dgm:pt modelId="{5C884EFD-8A70-424A-BD3F-6AEFAF7DBFEB}">
      <dgm:prSet phldrT="[Szöveg]"/>
      <dgm:spPr/>
      <dgm:t>
        <a:bodyPr/>
        <a:lstStyle/>
        <a:p>
          <a:r>
            <a:rPr lang="en-GB" noProof="0" dirty="0"/>
            <a:t>Hierarchical (segmented) bus-systems</a:t>
          </a:r>
        </a:p>
      </dgm:t>
    </dgm:pt>
    <dgm:pt modelId="{A0772D4F-926D-49FB-B043-6F6133773165}" type="parTrans" cxnId="{AF674EFC-6477-42DD-AA31-66A73164CF34}">
      <dgm:prSet/>
      <dgm:spPr/>
      <dgm:t>
        <a:bodyPr/>
        <a:lstStyle/>
        <a:p>
          <a:endParaRPr lang="hu-HU"/>
        </a:p>
      </dgm:t>
    </dgm:pt>
    <dgm:pt modelId="{3477CB85-27D9-4379-9A5E-55216D6D943E}" type="sibTrans" cxnId="{AF674EFC-6477-42DD-AA31-66A73164CF34}">
      <dgm:prSet/>
      <dgm:spPr/>
      <dgm:t>
        <a:bodyPr/>
        <a:lstStyle/>
        <a:p>
          <a:endParaRPr lang="hu-HU"/>
        </a:p>
      </dgm:t>
    </dgm:pt>
    <dgm:pt modelId="{94255ABB-CEF0-4BB3-A149-1E6F701F8DA0}">
      <dgm:prSet phldrT="[Szöveg]"/>
      <dgm:spPr/>
      <dgm:t>
        <a:bodyPr/>
        <a:lstStyle/>
        <a:p>
          <a:r>
            <a:rPr lang="hu-HU" dirty="0" err="1"/>
            <a:t>Tree</a:t>
          </a:r>
          <a:endParaRPr lang="hu-HU" dirty="0"/>
        </a:p>
      </dgm:t>
    </dgm:pt>
    <dgm:pt modelId="{FAA457E6-BAA7-4FD3-B46F-6C4E192AF992}" type="parTrans" cxnId="{2087BCDB-9FBF-4A87-A245-331167D2E376}">
      <dgm:prSet/>
      <dgm:spPr/>
      <dgm:t>
        <a:bodyPr/>
        <a:lstStyle/>
        <a:p>
          <a:endParaRPr lang="hu-HU"/>
        </a:p>
      </dgm:t>
    </dgm:pt>
    <dgm:pt modelId="{725798C1-F7DB-444B-BE8C-BBA26B9F4026}" type="sibTrans" cxnId="{2087BCDB-9FBF-4A87-A245-331167D2E376}">
      <dgm:prSet/>
      <dgm:spPr/>
      <dgm:t>
        <a:bodyPr/>
        <a:lstStyle/>
        <a:p>
          <a:endParaRPr lang="hu-HU"/>
        </a:p>
      </dgm:t>
    </dgm:pt>
    <dgm:pt modelId="{D1C1E784-5640-4C06-A2A8-29630B2570AB}">
      <dgm:prSet phldrT="[Szöveg]"/>
      <dgm:spPr/>
      <dgm:t>
        <a:bodyPr/>
        <a:lstStyle/>
        <a:p>
          <a:r>
            <a:rPr lang="en-GB" noProof="0" dirty="0"/>
            <a:t>Directional data flow (data to head of tree)</a:t>
          </a:r>
        </a:p>
      </dgm:t>
    </dgm:pt>
    <dgm:pt modelId="{4B535BC3-5D01-4CCB-8E38-172F845434EC}" type="parTrans" cxnId="{3EE06316-8C0C-4442-A5AD-B0D04F7D7CCD}">
      <dgm:prSet/>
      <dgm:spPr/>
      <dgm:t>
        <a:bodyPr/>
        <a:lstStyle/>
        <a:p>
          <a:endParaRPr lang="hu-HU"/>
        </a:p>
      </dgm:t>
    </dgm:pt>
    <dgm:pt modelId="{718EF1DB-CA11-4783-993E-26FE5F4CD8E8}" type="sibTrans" cxnId="{3EE06316-8C0C-4442-A5AD-B0D04F7D7CCD}">
      <dgm:prSet/>
      <dgm:spPr/>
      <dgm:t>
        <a:bodyPr/>
        <a:lstStyle/>
        <a:p>
          <a:endParaRPr lang="hu-HU"/>
        </a:p>
      </dgm:t>
    </dgm:pt>
    <dgm:pt modelId="{5B80E400-909A-47A0-8490-303F8DBA54BD}">
      <dgm:prSet phldrT="[Szöveg]"/>
      <dgm:spPr/>
      <dgm:t>
        <a:bodyPr/>
        <a:lstStyle/>
        <a:p>
          <a:r>
            <a:rPr lang="en-GB" noProof="0" dirty="0"/>
            <a:t>Building’s networks - EIB</a:t>
          </a:r>
        </a:p>
      </dgm:t>
    </dgm:pt>
    <dgm:pt modelId="{B474B766-EC02-4CD4-91BF-C13D6F0D7AE1}" type="parTrans" cxnId="{FB1D1EC0-8202-49D7-BBB5-9297E7798F36}">
      <dgm:prSet/>
      <dgm:spPr/>
      <dgm:t>
        <a:bodyPr/>
        <a:lstStyle/>
        <a:p>
          <a:endParaRPr lang="hu-HU"/>
        </a:p>
      </dgm:t>
    </dgm:pt>
    <dgm:pt modelId="{7BB7A7B1-E373-4CA5-8C0D-42AC235E9EE4}" type="sibTrans" cxnId="{FB1D1EC0-8202-49D7-BBB5-9297E7798F36}">
      <dgm:prSet/>
      <dgm:spPr/>
      <dgm:t>
        <a:bodyPr/>
        <a:lstStyle/>
        <a:p>
          <a:endParaRPr lang="hu-HU"/>
        </a:p>
      </dgm:t>
    </dgm:pt>
    <dgm:pt modelId="{9CCC04B8-DFAF-43FD-B35D-DC0579B499F0}">
      <dgm:prSet phldrT="[Szöveg]"/>
      <dgm:spPr/>
      <dgm:t>
        <a:bodyPr/>
        <a:lstStyle/>
        <a:p>
          <a:r>
            <a:rPr lang="hu-HU" dirty="0"/>
            <a:t>Ring</a:t>
          </a:r>
        </a:p>
      </dgm:t>
    </dgm:pt>
    <dgm:pt modelId="{6C13D58A-6E0D-439E-A6E0-BBDEC84C2C90}" type="parTrans" cxnId="{AEECCDE1-208B-41B4-AB23-C574D22D9A3B}">
      <dgm:prSet/>
      <dgm:spPr/>
      <dgm:t>
        <a:bodyPr/>
        <a:lstStyle/>
        <a:p>
          <a:endParaRPr lang="hu-HU"/>
        </a:p>
      </dgm:t>
    </dgm:pt>
    <dgm:pt modelId="{2C0166C1-D2CA-4E73-8078-F18CAC66B65A}" type="sibTrans" cxnId="{AEECCDE1-208B-41B4-AB23-C574D22D9A3B}">
      <dgm:prSet/>
      <dgm:spPr/>
      <dgm:t>
        <a:bodyPr/>
        <a:lstStyle/>
        <a:p>
          <a:endParaRPr lang="hu-HU"/>
        </a:p>
      </dgm:t>
    </dgm:pt>
    <dgm:pt modelId="{ABE568F1-4B7D-4D33-8671-89748F9D2E76}">
      <dgm:prSet/>
      <dgm:spPr/>
      <dgm:t>
        <a:bodyPr/>
        <a:lstStyle/>
        <a:p>
          <a:r>
            <a:rPr lang="en-GB" noProof="0" dirty="0"/>
            <a:t>TOKEN passing method</a:t>
          </a:r>
          <a:endParaRPr lang="hu-HU" dirty="0"/>
        </a:p>
      </dgm:t>
    </dgm:pt>
    <dgm:pt modelId="{DF7259ED-767E-4CD9-9AAD-026671705F6A}" type="parTrans" cxnId="{02A2FAD1-5C55-4422-88D3-D98F240B16D7}">
      <dgm:prSet/>
      <dgm:spPr/>
      <dgm:t>
        <a:bodyPr/>
        <a:lstStyle/>
        <a:p>
          <a:endParaRPr lang="hu-HU"/>
        </a:p>
      </dgm:t>
    </dgm:pt>
    <dgm:pt modelId="{A274B891-9B8D-49B8-AC9E-9386DEAF697B}" type="sibTrans" cxnId="{02A2FAD1-5C55-4422-88D3-D98F240B16D7}">
      <dgm:prSet/>
      <dgm:spPr/>
      <dgm:t>
        <a:bodyPr/>
        <a:lstStyle/>
        <a:p>
          <a:endParaRPr lang="hu-HU"/>
        </a:p>
      </dgm:t>
    </dgm:pt>
    <dgm:pt modelId="{B0A39861-BAB4-4D43-9EB3-5506E492850A}">
      <dgm:prSet/>
      <dgm:spPr/>
      <dgm:t>
        <a:bodyPr/>
        <a:lstStyle/>
        <a:p>
          <a:r>
            <a:rPr lang="en-GB" noProof="0" dirty="0"/>
            <a:t>Example: INTERBUS </a:t>
          </a:r>
        </a:p>
      </dgm:t>
    </dgm:pt>
    <dgm:pt modelId="{F60E2B4B-1674-44B9-B6C8-7694F76F26F5}" type="parTrans" cxnId="{E0B41F50-7A63-49C2-B1B9-0E799C9E9D14}">
      <dgm:prSet/>
      <dgm:spPr/>
      <dgm:t>
        <a:bodyPr/>
        <a:lstStyle/>
        <a:p>
          <a:endParaRPr lang="hu-HU"/>
        </a:p>
      </dgm:t>
    </dgm:pt>
    <dgm:pt modelId="{6F6A7A1A-8E09-4C1A-9F44-5EB47161332F}" type="sibTrans" cxnId="{E0B41F50-7A63-49C2-B1B9-0E799C9E9D14}">
      <dgm:prSet/>
      <dgm:spPr/>
      <dgm:t>
        <a:bodyPr/>
        <a:lstStyle/>
        <a:p>
          <a:endParaRPr lang="hu-HU"/>
        </a:p>
      </dgm:t>
    </dgm:pt>
    <dgm:pt modelId="{B6B77544-5D60-479C-A029-2436D1194089}" type="pres">
      <dgm:prSet presAssocID="{1E6D3A98-D5BB-4EDD-9D98-E6F5560A818A}" presName="linearFlow" presStyleCnt="0">
        <dgm:presLayoutVars>
          <dgm:dir/>
          <dgm:animLvl val="lvl"/>
          <dgm:resizeHandles val="exact"/>
        </dgm:presLayoutVars>
      </dgm:prSet>
      <dgm:spPr/>
    </dgm:pt>
    <dgm:pt modelId="{A8D009D6-915E-42C5-BFAC-6ECBA4CD74DD}" type="pres">
      <dgm:prSet presAssocID="{8FDB418F-2409-4924-BD5F-1047E3EAC5D0}" presName="composite" presStyleCnt="0"/>
      <dgm:spPr/>
    </dgm:pt>
    <dgm:pt modelId="{2856A8C0-DA20-4B82-800B-3A46F8E04000}" type="pres">
      <dgm:prSet presAssocID="{8FDB418F-2409-4924-BD5F-1047E3EAC5D0}" presName="parentText" presStyleLbl="alignNode1" presStyleIdx="0" presStyleCnt="4">
        <dgm:presLayoutVars>
          <dgm:chMax val="1"/>
          <dgm:bulletEnabled val="1"/>
        </dgm:presLayoutVars>
      </dgm:prSet>
      <dgm:spPr/>
    </dgm:pt>
    <dgm:pt modelId="{62E7EF9D-69DD-4FA3-AE8F-84192B39AE47}" type="pres">
      <dgm:prSet presAssocID="{8FDB418F-2409-4924-BD5F-1047E3EAC5D0}" presName="descendantText" presStyleLbl="alignAcc1" presStyleIdx="0" presStyleCnt="4">
        <dgm:presLayoutVars>
          <dgm:bulletEnabled val="1"/>
        </dgm:presLayoutVars>
      </dgm:prSet>
      <dgm:spPr/>
    </dgm:pt>
    <dgm:pt modelId="{31A4272E-6A50-49E4-97EB-3E739E3CF1B6}" type="pres">
      <dgm:prSet presAssocID="{32096149-E8AA-456A-ACDF-D3E26736579A}" presName="sp" presStyleCnt="0"/>
      <dgm:spPr/>
    </dgm:pt>
    <dgm:pt modelId="{48DB5DAB-4002-4946-A5BB-91EA0F2262E1}" type="pres">
      <dgm:prSet presAssocID="{464357FD-4924-4BF0-B1A0-05F130E1DDF3}" presName="composite" presStyleCnt="0"/>
      <dgm:spPr/>
    </dgm:pt>
    <dgm:pt modelId="{A1B20D23-9A20-4949-A568-2D05AE5C1832}" type="pres">
      <dgm:prSet presAssocID="{464357FD-4924-4BF0-B1A0-05F130E1DDF3}" presName="parentText" presStyleLbl="alignNode1" presStyleIdx="1" presStyleCnt="4">
        <dgm:presLayoutVars>
          <dgm:chMax val="1"/>
          <dgm:bulletEnabled val="1"/>
        </dgm:presLayoutVars>
      </dgm:prSet>
      <dgm:spPr/>
    </dgm:pt>
    <dgm:pt modelId="{0106B50E-5B65-4EC1-98ED-62D55B7B8C62}" type="pres">
      <dgm:prSet presAssocID="{464357FD-4924-4BF0-B1A0-05F130E1DDF3}" presName="descendantText" presStyleLbl="alignAcc1" presStyleIdx="1" presStyleCnt="4">
        <dgm:presLayoutVars>
          <dgm:bulletEnabled val="1"/>
        </dgm:presLayoutVars>
      </dgm:prSet>
      <dgm:spPr/>
    </dgm:pt>
    <dgm:pt modelId="{ACB69371-9FA9-4F04-B668-EB9F3CDB4D3D}" type="pres">
      <dgm:prSet presAssocID="{0C5044D1-E1FA-4602-A326-699B031C41ED}" presName="sp" presStyleCnt="0"/>
      <dgm:spPr/>
    </dgm:pt>
    <dgm:pt modelId="{AE85BBA0-503C-4D12-AF9C-AFC459F3DE5C}" type="pres">
      <dgm:prSet presAssocID="{94255ABB-CEF0-4BB3-A149-1E6F701F8DA0}" presName="composite" presStyleCnt="0"/>
      <dgm:spPr/>
    </dgm:pt>
    <dgm:pt modelId="{72DB4B01-4865-41E1-8260-BEC259F6E571}" type="pres">
      <dgm:prSet presAssocID="{94255ABB-CEF0-4BB3-A149-1E6F701F8DA0}" presName="parentText" presStyleLbl="alignNode1" presStyleIdx="2" presStyleCnt="4">
        <dgm:presLayoutVars>
          <dgm:chMax val="1"/>
          <dgm:bulletEnabled val="1"/>
        </dgm:presLayoutVars>
      </dgm:prSet>
      <dgm:spPr/>
    </dgm:pt>
    <dgm:pt modelId="{D1A79C9B-949C-442D-BEB7-5D91D04EBE81}" type="pres">
      <dgm:prSet presAssocID="{94255ABB-CEF0-4BB3-A149-1E6F701F8DA0}" presName="descendantText" presStyleLbl="alignAcc1" presStyleIdx="2" presStyleCnt="4">
        <dgm:presLayoutVars>
          <dgm:bulletEnabled val="1"/>
        </dgm:presLayoutVars>
      </dgm:prSet>
      <dgm:spPr/>
    </dgm:pt>
    <dgm:pt modelId="{58D9C76D-BB00-4572-8808-49827DF7A32B}" type="pres">
      <dgm:prSet presAssocID="{725798C1-F7DB-444B-BE8C-BBA26B9F4026}" presName="sp" presStyleCnt="0"/>
      <dgm:spPr/>
    </dgm:pt>
    <dgm:pt modelId="{D8954DCF-4FCB-4488-B275-886CB46860C8}" type="pres">
      <dgm:prSet presAssocID="{9CCC04B8-DFAF-43FD-B35D-DC0579B499F0}" presName="composite" presStyleCnt="0"/>
      <dgm:spPr/>
    </dgm:pt>
    <dgm:pt modelId="{24D8363D-725F-4F6F-B393-9F03FF7C1657}" type="pres">
      <dgm:prSet presAssocID="{9CCC04B8-DFAF-43FD-B35D-DC0579B499F0}" presName="parentText" presStyleLbl="alignNode1" presStyleIdx="3" presStyleCnt="4">
        <dgm:presLayoutVars>
          <dgm:chMax val="1"/>
          <dgm:bulletEnabled val="1"/>
        </dgm:presLayoutVars>
      </dgm:prSet>
      <dgm:spPr/>
    </dgm:pt>
    <dgm:pt modelId="{92A30BD6-3503-4056-9B8F-8B71BAAF777E}" type="pres">
      <dgm:prSet presAssocID="{9CCC04B8-DFAF-43FD-B35D-DC0579B499F0}" presName="descendantText" presStyleLbl="alignAcc1" presStyleIdx="3" presStyleCnt="4">
        <dgm:presLayoutVars>
          <dgm:bulletEnabled val="1"/>
        </dgm:presLayoutVars>
      </dgm:prSet>
      <dgm:spPr/>
    </dgm:pt>
  </dgm:ptLst>
  <dgm:cxnLst>
    <dgm:cxn modelId="{D66E4F14-3DFB-4EDB-886A-26B93A9D1F28}" type="presOf" srcId="{06C646A8-2C47-4FE5-A303-FF738AFAC246}" destId="{0106B50E-5B65-4EC1-98ED-62D55B7B8C62}" srcOrd="0" destOrd="0" presId="urn:microsoft.com/office/officeart/2005/8/layout/chevron2"/>
    <dgm:cxn modelId="{3EE06316-8C0C-4442-A5AD-B0D04F7D7CCD}" srcId="{94255ABB-CEF0-4BB3-A149-1E6F701F8DA0}" destId="{D1C1E784-5640-4C06-A2A8-29630B2570AB}" srcOrd="0" destOrd="0" parTransId="{4B535BC3-5D01-4CCB-8E38-172F845434EC}" sibTransId="{718EF1DB-CA11-4783-993E-26FE5F4CD8E8}"/>
    <dgm:cxn modelId="{F2820917-D29B-4566-88F6-D5E687AE54B9}" type="presOf" srcId="{9CCC04B8-DFAF-43FD-B35D-DC0579B499F0}" destId="{24D8363D-725F-4F6F-B393-9F03FF7C1657}" srcOrd="0" destOrd="0" presId="urn:microsoft.com/office/officeart/2005/8/layout/chevron2"/>
    <dgm:cxn modelId="{39E70B28-9F61-456E-9317-915707C12CB2}" srcId="{8FDB418F-2409-4924-BD5F-1047E3EAC5D0}" destId="{34801848-242D-4137-9625-F17B2DF90E6F}" srcOrd="1" destOrd="0" parTransId="{2D07BB3B-9671-4452-8411-4BAC68A5911D}" sibTransId="{68AAFB1B-8AF0-46AF-847F-DC43D9D02F33}"/>
    <dgm:cxn modelId="{38E3DD32-C3C2-4CFF-A0BC-C92C2F2C87B1}" type="presOf" srcId="{ABE568F1-4B7D-4D33-8671-89748F9D2E76}" destId="{92A30BD6-3503-4056-9B8F-8B71BAAF777E}" srcOrd="0" destOrd="0" presId="urn:microsoft.com/office/officeart/2005/8/layout/chevron2"/>
    <dgm:cxn modelId="{730EC336-82E4-4318-8208-9077BEE72634}" srcId="{8FDB418F-2409-4924-BD5F-1047E3EAC5D0}" destId="{72D08DA1-FD1D-4FB4-913E-6603F83C34B9}" srcOrd="0" destOrd="0" parTransId="{D5939CDF-0665-40EC-A14E-B4599000DFD5}" sibTransId="{4E7F4FC9-9B19-4968-B720-1C3092E18C78}"/>
    <dgm:cxn modelId="{D5D3396C-CA54-4596-8BDA-AA8CEBE35684}" type="presOf" srcId="{5C884EFD-8A70-424A-BD3F-6AEFAF7DBFEB}" destId="{0106B50E-5B65-4EC1-98ED-62D55B7B8C62}" srcOrd="0" destOrd="1" presId="urn:microsoft.com/office/officeart/2005/8/layout/chevron2"/>
    <dgm:cxn modelId="{E0B41F50-7A63-49C2-B1B9-0E799C9E9D14}" srcId="{9CCC04B8-DFAF-43FD-B35D-DC0579B499F0}" destId="{B0A39861-BAB4-4D43-9EB3-5506E492850A}" srcOrd="1" destOrd="0" parTransId="{F60E2B4B-1674-44B9-B6C8-7694F76F26F5}" sibTransId="{6F6A7A1A-8E09-4C1A-9F44-5EB47161332F}"/>
    <dgm:cxn modelId="{FCB54350-C716-4BA4-8FC9-1057066360D3}" type="presOf" srcId="{464357FD-4924-4BF0-B1A0-05F130E1DDF3}" destId="{A1B20D23-9A20-4949-A568-2D05AE5C1832}" srcOrd="0" destOrd="0" presId="urn:microsoft.com/office/officeart/2005/8/layout/chevron2"/>
    <dgm:cxn modelId="{CBCCC755-1623-4821-A15A-732A6DD2FF63}" srcId="{1E6D3A98-D5BB-4EDD-9D98-E6F5560A818A}" destId="{8FDB418F-2409-4924-BD5F-1047E3EAC5D0}" srcOrd="0" destOrd="0" parTransId="{2FC9E64C-17C8-426C-877C-1F00B6650302}" sibTransId="{32096149-E8AA-456A-ACDF-D3E26736579A}"/>
    <dgm:cxn modelId="{4C9C297C-638E-4D39-B9AC-4E5C18EA596A}" type="presOf" srcId="{94255ABB-CEF0-4BB3-A149-1E6F701F8DA0}" destId="{72DB4B01-4865-41E1-8260-BEC259F6E571}" srcOrd="0" destOrd="0" presId="urn:microsoft.com/office/officeart/2005/8/layout/chevron2"/>
    <dgm:cxn modelId="{1D731D8E-4CF7-4A86-A6D7-034811470924}" type="presOf" srcId="{5B80E400-909A-47A0-8490-303F8DBA54BD}" destId="{D1A79C9B-949C-442D-BEB7-5D91D04EBE81}" srcOrd="0" destOrd="1" presId="urn:microsoft.com/office/officeart/2005/8/layout/chevron2"/>
    <dgm:cxn modelId="{AB70319B-2C47-4DF3-851F-2E8119EFD105}" type="presOf" srcId="{D1C1E784-5640-4C06-A2A8-29630B2570AB}" destId="{D1A79C9B-949C-442D-BEB7-5D91D04EBE81}" srcOrd="0" destOrd="0" presId="urn:microsoft.com/office/officeart/2005/8/layout/chevron2"/>
    <dgm:cxn modelId="{615774A4-B600-4CC2-8815-AACC9E7E4C07}" type="presOf" srcId="{72D08DA1-FD1D-4FB4-913E-6603F83C34B9}" destId="{62E7EF9D-69DD-4FA3-AE8F-84192B39AE47}" srcOrd="0" destOrd="0" presId="urn:microsoft.com/office/officeart/2005/8/layout/chevron2"/>
    <dgm:cxn modelId="{F2353EAD-00A2-4F85-94E7-C5FEA4950E4D}" type="presOf" srcId="{1E6D3A98-D5BB-4EDD-9D98-E6F5560A818A}" destId="{B6B77544-5D60-479C-A029-2436D1194089}" srcOrd="0" destOrd="0" presId="urn:microsoft.com/office/officeart/2005/8/layout/chevron2"/>
    <dgm:cxn modelId="{532E5BAF-02E7-46D6-98E5-642505D0462E}" srcId="{464357FD-4924-4BF0-B1A0-05F130E1DDF3}" destId="{06C646A8-2C47-4FE5-A303-FF738AFAC246}" srcOrd="0" destOrd="0" parTransId="{366C41D9-4C3E-4681-A47C-70282B3B115A}" sibTransId="{B1328F8F-F829-41D9-8B3C-C191BD76A260}"/>
    <dgm:cxn modelId="{D4E08CBA-A4AE-4CB7-93F5-570FF9C262B6}" type="presOf" srcId="{34801848-242D-4137-9625-F17B2DF90E6F}" destId="{62E7EF9D-69DD-4FA3-AE8F-84192B39AE47}" srcOrd="0" destOrd="1" presId="urn:microsoft.com/office/officeart/2005/8/layout/chevron2"/>
    <dgm:cxn modelId="{FB1D1EC0-8202-49D7-BBB5-9297E7798F36}" srcId="{94255ABB-CEF0-4BB3-A149-1E6F701F8DA0}" destId="{5B80E400-909A-47A0-8490-303F8DBA54BD}" srcOrd="1" destOrd="0" parTransId="{B474B766-EC02-4CD4-91BF-C13D6F0D7AE1}" sibTransId="{7BB7A7B1-E373-4CA5-8C0D-42AC235E9EE4}"/>
    <dgm:cxn modelId="{8B2B2BC2-370C-4476-9526-2EBFF20D0173}" type="presOf" srcId="{8FDB418F-2409-4924-BD5F-1047E3EAC5D0}" destId="{2856A8C0-DA20-4B82-800B-3A46F8E04000}" srcOrd="0" destOrd="0" presId="urn:microsoft.com/office/officeart/2005/8/layout/chevron2"/>
    <dgm:cxn modelId="{89F464D1-88BA-4ADB-A2DB-28D6DC80D130}" srcId="{1E6D3A98-D5BB-4EDD-9D98-E6F5560A818A}" destId="{464357FD-4924-4BF0-B1A0-05F130E1DDF3}" srcOrd="1" destOrd="0" parTransId="{2B1B91B3-19C9-4E13-BEF3-4ECFCC93BE5E}" sibTransId="{0C5044D1-E1FA-4602-A326-699B031C41ED}"/>
    <dgm:cxn modelId="{02A2FAD1-5C55-4422-88D3-D98F240B16D7}" srcId="{9CCC04B8-DFAF-43FD-B35D-DC0579B499F0}" destId="{ABE568F1-4B7D-4D33-8671-89748F9D2E76}" srcOrd="0" destOrd="0" parTransId="{DF7259ED-767E-4CD9-9AAD-026671705F6A}" sibTransId="{A274B891-9B8D-49B8-AC9E-9386DEAF697B}"/>
    <dgm:cxn modelId="{2087BCDB-9FBF-4A87-A245-331167D2E376}" srcId="{1E6D3A98-D5BB-4EDD-9D98-E6F5560A818A}" destId="{94255ABB-CEF0-4BB3-A149-1E6F701F8DA0}" srcOrd="2" destOrd="0" parTransId="{FAA457E6-BAA7-4FD3-B46F-6C4E192AF992}" sibTransId="{725798C1-F7DB-444B-BE8C-BBA26B9F4026}"/>
    <dgm:cxn modelId="{AEECCDE1-208B-41B4-AB23-C574D22D9A3B}" srcId="{1E6D3A98-D5BB-4EDD-9D98-E6F5560A818A}" destId="{9CCC04B8-DFAF-43FD-B35D-DC0579B499F0}" srcOrd="3" destOrd="0" parTransId="{6C13D58A-6E0D-439E-A6E0-BBDEC84C2C90}" sibTransId="{2C0166C1-D2CA-4E73-8078-F18CAC66B65A}"/>
    <dgm:cxn modelId="{5C805CF3-2B3C-4E59-AACE-222AC7FE651D}" type="presOf" srcId="{B0A39861-BAB4-4D43-9EB3-5506E492850A}" destId="{92A30BD6-3503-4056-9B8F-8B71BAAF777E}" srcOrd="0" destOrd="1" presId="urn:microsoft.com/office/officeart/2005/8/layout/chevron2"/>
    <dgm:cxn modelId="{AF674EFC-6477-42DD-AA31-66A73164CF34}" srcId="{464357FD-4924-4BF0-B1A0-05F130E1DDF3}" destId="{5C884EFD-8A70-424A-BD3F-6AEFAF7DBFEB}" srcOrd="1" destOrd="0" parTransId="{A0772D4F-926D-49FB-B043-6F6133773165}" sibTransId="{3477CB85-27D9-4379-9A5E-55216D6D943E}"/>
    <dgm:cxn modelId="{1D107279-4A40-4C0F-AD00-B4F53EEAB221}" type="presParOf" srcId="{B6B77544-5D60-479C-A029-2436D1194089}" destId="{A8D009D6-915E-42C5-BFAC-6ECBA4CD74DD}" srcOrd="0" destOrd="0" presId="urn:microsoft.com/office/officeart/2005/8/layout/chevron2"/>
    <dgm:cxn modelId="{10AFC018-90BF-4318-B261-11453C94E76A}" type="presParOf" srcId="{A8D009D6-915E-42C5-BFAC-6ECBA4CD74DD}" destId="{2856A8C0-DA20-4B82-800B-3A46F8E04000}" srcOrd="0" destOrd="0" presId="urn:microsoft.com/office/officeart/2005/8/layout/chevron2"/>
    <dgm:cxn modelId="{E7AF62B3-5EA1-48E7-93DC-B107C662085D}" type="presParOf" srcId="{A8D009D6-915E-42C5-BFAC-6ECBA4CD74DD}" destId="{62E7EF9D-69DD-4FA3-AE8F-84192B39AE47}" srcOrd="1" destOrd="0" presId="urn:microsoft.com/office/officeart/2005/8/layout/chevron2"/>
    <dgm:cxn modelId="{45FB95F3-C189-42D4-ABA9-DA38691DC2A2}" type="presParOf" srcId="{B6B77544-5D60-479C-A029-2436D1194089}" destId="{31A4272E-6A50-49E4-97EB-3E739E3CF1B6}" srcOrd="1" destOrd="0" presId="urn:microsoft.com/office/officeart/2005/8/layout/chevron2"/>
    <dgm:cxn modelId="{7A3A2354-6EC5-4274-883F-148387CAC431}" type="presParOf" srcId="{B6B77544-5D60-479C-A029-2436D1194089}" destId="{48DB5DAB-4002-4946-A5BB-91EA0F2262E1}" srcOrd="2" destOrd="0" presId="urn:microsoft.com/office/officeart/2005/8/layout/chevron2"/>
    <dgm:cxn modelId="{2F81CB41-C6D5-46CC-B397-33228580FD17}" type="presParOf" srcId="{48DB5DAB-4002-4946-A5BB-91EA0F2262E1}" destId="{A1B20D23-9A20-4949-A568-2D05AE5C1832}" srcOrd="0" destOrd="0" presId="urn:microsoft.com/office/officeart/2005/8/layout/chevron2"/>
    <dgm:cxn modelId="{595F54C9-068A-4E50-A761-7E5B13A6FD6C}" type="presParOf" srcId="{48DB5DAB-4002-4946-A5BB-91EA0F2262E1}" destId="{0106B50E-5B65-4EC1-98ED-62D55B7B8C62}" srcOrd="1" destOrd="0" presId="urn:microsoft.com/office/officeart/2005/8/layout/chevron2"/>
    <dgm:cxn modelId="{C9572AC2-14D5-4F6F-B6C4-C80827D16968}" type="presParOf" srcId="{B6B77544-5D60-479C-A029-2436D1194089}" destId="{ACB69371-9FA9-4F04-B668-EB9F3CDB4D3D}" srcOrd="3" destOrd="0" presId="urn:microsoft.com/office/officeart/2005/8/layout/chevron2"/>
    <dgm:cxn modelId="{904ECB74-45C5-4B28-ACC8-0B551C34C858}" type="presParOf" srcId="{B6B77544-5D60-479C-A029-2436D1194089}" destId="{AE85BBA0-503C-4D12-AF9C-AFC459F3DE5C}" srcOrd="4" destOrd="0" presId="urn:microsoft.com/office/officeart/2005/8/layout/chevron2"/>
    <dgm:cxn modelId="{6D08A904-4CE2-4DB0-8586-FCBDD5754C59}" type="presParOf" srcId="{AE85BBA0-503C-4D12-AF9C-AFC459F3DE5C}" destId="{72DB4B01-4865-41E1-8260-BEC259F6E571}" srcOrd="0" destOrd="0" presId="urn:microsoft.com/office/officeart/2005/8/layout/chevron2"/>
    <dgm:cxn modelId="{37E28691-6111-4DC1-B411-0DFF2716CD1D}" type="presParOf" srcId="{AE85BBA0-503C-4D12-AF9C-AFC459F3DE5C}" destId="{D1A79C9B-949C-442D-BEB7-5D91D04EBE81}" srcOrd="1" destOrd="0" presId="urn:microsoft.com/office/officeart/2005/8/layout/chevron2"/>
    <dgm:cxn modelId="{144339F4-4635-470E-A7A8-C8CB2ADE635E}" type="presParOf" srcId="{B6B77544-5D60-479C-A029-2436D1194089}" destId="{58D9C76D-BB00-4572-8808-49827DF7A32B}" srcOrd="5" destOrd="0" presId="urn:microsoft.com/office/officeart/2005/8/layout/chevron2"/>
    <dgm:cxn modelId="{2B39FA01-CC68-420F-A747-C7DD1C0917A0}" type="presParOf" srcId="{B6B77544-5D60-479C-A029-2436D1194089}" destId="{D8954DCF-4FCB-4488-B275-886CB46860C8}" srcOrd="6" destOrd="0" presId="urn:microsoft.com/office/officeart/2005/8/layout/chevron2"/>
    <dgm:cxn modelId="{68685AA3-D2D0-4DA3-9283-BD9C253FDB8C}" type="presParOf" srcId="{D8954DCF-4FCB-4488-B275-886CB46860C8}" destId="{24D8363D-725F-4F6F-B393-9F03FF7C1657}" srcOrd="0" destOrd="0" presId="urn:microsoft.com/office/officeart/2005/8/layout/chevron2"/>
    <dgm:cxn modelId="{E5E304D0-D3EF-48D2-9966-F4AE33BD5BC6}" type="presParOf" srcId="{D8954DCF-4FCB-4488-B275-886CB46860C8}" destId="{92A30BD6-3503-4056-9B8F-8B71BAAF77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55A59-20CE-4782-861A-FC148114D86D}">
      <dsp:nvSpPr>
        <dsp:cNvPr id="0" name=""/>
        <dsp:cNvSpPr/>
      </dsp:nvSpPr>
      <dsp:spPr>
        <a:xfrm>
          <a:off x="4378075" y="2495940"/>
          <a:ext cx="2422631" cy="1065691"/>
        </a:xfrm>
        <a:custGeom>
          <a:avLst/>
          <a:gdLst/>
          <a:ahLst/>
          <a:cxnLst/>
          <a:rect l="0" t="0" r="0" b="0"/>
          <a:pathLst>
            <a:path>
              <a:moveTo>
                <a:pt x="0" y="0"/>
              </a:moveTo>
              <a:lnTo>
                <a:pt x="0" y="1011211"/>
              </a:lnTo>
              <a:lnTo>
                <a:pt x="2422631" y="1011211"/>
              </a:lnTo>
              <a:lnTo>
                <a:pt x="2422631"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576F4-0C47-4A12-8BF2-C14C0443B789}">
      <dsp:nvSpPr>
        <dsp:cNvPr id="0" name=""/>
        <dsp:cNvSpPr/>
      </dsp:nvSpPr>
      <dsp:spPr>
        <a:xfrm>
          <a:off x="4378075" y="2495940"/>
          <a:ext cx="1703854" cy="1065691"/>
        </a:xfrm>
        <a:custGeom>
          <a:avLst/>
          <a:gdLst/>
          <a:ahLst/>
          <a:cxnLst/>
          <a:rect l="0" t="0" r="0" b="0"/>
          <a:pathLst>
            <a:path>
              <a:moveTo>
                <a:pt x="0" y="0"/>
              </a:moveTo>
              <a:lnTo>
                <a:pt x="0" y="1011211"/>
              </a:lnTo>
              <a:lnTo>
                <a:pt x="1703854" y="1011211"/>
              </a:lnTo>
              <a:lnTo>
                <a:pt x="1703854"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49345-4CEF-4EBD-98D2-4A5F3BBC3083}">
      <dsp:nvSpPr>
        <dsp:cNvPr id="0" name=""/>
        <dsp:cNvSpPr/>
      </dsp:nvSpPr>
      <dsp:spPr>
        <a:xfrm>
          <a:off x="4378075" y="2495940"/>
          <a:ext cx="856544" cy="1065691"/>
        </a:xfrm>
        <a:custGeom>
          <a:avLst/>
          <a:gdLst/>
          <a:ahLst/>
          <a:cxnLst/>
          <a:rect l="0" t="0" r="0" b="0"/>
          <a:pathLst>
            <a:path>
              <a:moveTo>
                <a:pt x="0" y="0"/>
              </a:moveTo>
              <a:lnTo>
                <a:pt x="0" y="1011211"/>
              </a:lnTo>
              <a:lnTo>
                <a:pt x="856544" y="1011211"/>
              </a:lnTo>
              <a:lnTo>
                <a:pt x="856544"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272A9-1368-4250-806C-B83F788FEECE}">
      <dsp:nvSpPr>
        <dsp:cNvPr id="0" name=""/>
        <dsp:cNvSpPr/>
      </dsp:nvSpPr>
      <dsp:spPr>
        <a:xfrm>
          <a:off x="4332355" y="2495940"/>
          <a:ext cx="91440" cy="1065691"/>
        </a:xfrm>
        <a:custGeom>
          <a:avLst/>
          <a:gdLst/>
          <a:ahLst/>
          <a:cxnLst/>
          <a:rect l="0" t="0" r="0" b="0"/>
          <a:pathLst>
            <a:path>
              <a:moveTo>
                <a:pt x="45720" y="0"/>
              </a:moveTo>
              <a:lnTo>
                <a:pt x="45720" y="1011211"/>
              </a:lnTo>
              <a:lnTo>
                <a:pt x="92273" y="1011211"/>
              </a:lnTo>
              <a:lnTo>
                <a:pt x="92273"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456F9-3C13-4A05-94A2-3BCDC5320ABD}">
      <dsp:nvSpPr>
        <dsp:cNvPr id="0" name=""/>
        <dsp:cNvSpPr/>
      </dsp:nvSpPr>
      <dsp:spPr>
        <a:xfrm>
          <a:off x="3608999" y="2495940"/>
          <a:ext cx="769076" cy="1065691"/>
        </a:xfrm>
        <a:custGeom>
          <a:avLst/>
          <a:gdLst/>
          <a:ahLst/>
          <a:cxnLst/>
          <a:rect l="0" t="0" r="0" b="0"/>
          <a:pathLst>
            <a:path>
              <a:moveTo>
                <a:pt x="769076" y="0"/>
              </a:moveTo>
              <a:lnTo>
                <a:pt x="769076" y="1011211"/>
              </a:lnTo>
              <a:lnTo>
                <a:pt x="0" y="1011211"/>
              </a:lnTo>
              <a:lnTo>
                <a:pt x="0"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6C43A-0E4B-4B90-8C7C-C60E5A1BD756}">
      <dsp:nvSpPr>
        <dsp:cNvPr id="0" name=""/>
        <dsp:cNvSpPr/>
      </dsp:nvSpPr>
      <dsp:spPr>
        <a:xfrm>
          <a:off x="2733661" y="2495940"/>
          <a:ext cx="1644414" cy="1065691"/>
        </a:xfrm>
        <a:custGeom>
          <a:avLst/>
          <a:gdLst/>
          <a:ahLst/>
          <a:cxnLst/>
          <a:rect l="0" t="0" r="0" b="0"/>
          <a:pathLst>
            <a:path>
              <a:moveTo>
                <a:pt x="1644414" y="0"/>
              </a:moveTo>
              <a:lnTo>
                <a:pt x="1644414" y="1011211"/>
              </a:lnTo>
              <a:lnTo>
                <a:pt x="0" y="1011211"/>
              </a:lnTo>
              <a:lnTo>
                <a:pt x="0"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EF0A-AAFF-4A24-A4E1-BDDCC45AC28E}">
      <dsp:nvSpPr>
        <dsp:cNvPr id="0" name=""/>
        <dsp:cNvSpPr/>
      </dsp:nvSpPr>
      <dsp:spPr>
        <a:xfrm>
          <a:off x="1861145" y="2495940"/>
          <a:ext cx="2516930" cy="1065691"/>
        </a:xfrm>
        <a:custGeom>
          <a:avLst/>
          <a:gdLst/>
          <a:ahLst/>
          <a:cxnLst/>
          <a:rect l="0" t="0" r="0" b="0"/>
          <a:pathLst>
            <a:path>
              <a:moveTo>
                <a:pt x="2516930" y="0"/>
              </a:moveTo>
              <a:lnTo>
                <a:pt x="2516930" y="1011211"/>
              </a:lnTo>
              <a:lnTo>
                <a:pt x="0" y="1011211"/>
              </a:lnTo>
              <a:lnTo>
                <a:pt x="0"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4FFE2-C69F-407A-A4B5-1D19833AE068}">
      <dsp:nvSpPr>
        <dsp:cNvPr id="0" name=""/>
        <dsp:cNvSpPr/>
      </dsp:nvSpPr>
      <dsp:spPr>
        <a:xfrm>
          <a:off x="920463" y="2495940"/>
          <a:ext cx="3457612" cy="1065691"/>
        </a:xfrm>
        <a:custGeom>
          <a:avLst/>
          <a:gdLst/>
          <a:ahLst/>
          <a:cxnLst/>
          <a:rect l="0" t="0" r="0" b="0"/>
          <a:pathLst>
            <a:path>
              <a:moveTo>
                <a:pt x="3457612" y="0"/>
              </a:moveTo>
              <a:lnTo>
                <a:pt x="3457612" y="1011211"/>
              </a:lnTo>
              <a:lnTo>
                <a:pt x="0" y="1011211"/>
              </a:lnTo>
              <a:lnTo>
                <a:pt x="0" y="1065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A5FEB-CD75-4BE4-8821-CD96AF752FEA}">
      <dsp:nvSpPr>
        <dsp:cNvPr id="0" name=""/>
        <dsp:cNvSpPr/>
      </dsp:nvSpPr>
      <dsp:spPr>
        <a:xfrm>
          <a:off x="3391038" y="1823530"/>
          <a:ext cx="987037" cy="298972"/>
        </a:xfrm>
        <a:custGeom>
          <a:avLst/>
          <a:gdLst/>
          <a:ahLst/>
          <a:cxnLst/>
          <a:rect l="0" t="0" r="0" b="0"/>
          <a:pathLst>
            <a:path>
              <a:moveTo>
                <a:pt x="0" y="0"/>
              </a:moveTo>
              <a:lnTo>
                <a:pt x="0" y="244492"/>
              </a:lnTo>
              <a:lnTo>
                <a:pt x="987037" y="244492"/>
              </a:lnTo>
              <a:lnTo>
                <a:pt x="987037" y="298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4B262-C277-4D34-8ACC-D54A056FEB3F}">
      <dsp:nvSpPr>
        <dsp:cNvPr id="0" name=""/>
        <dsp:cNvSpPr/>
      </dsp:nvSpPr>
      <dsp:spPr>
        <a:xfrm>
          <a:off x="1016655" y="2495940"/>
          <a:ext cx="718777" cy="171036"/>
        </a:xfrm>
        <a:custGeom>
          <a:avLst/>
          <a:gdLst/>
          <a:ahLst/>
          <a:cxnLst/>
          <a:rect l="0" t="0" r="0" b="0"/>
          <a:pathLst>
            <a:path>
              <a:moveTo>
                <a:pt x="0" y="0"/>
              </a:moveTo>
              <a:lnTo>
                <a:pt x="0" y="116556"/>
              </a:lnTo>
              <a:lnTo>
                <a:pt x="718777" y="116556"/>
              </a:lnTo>
              <a:lnTo>
                <a:pt x="718777" y="171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39BA9-1DB5-46B9-9B2C-783A0D23755D}">
      <dsp:nvSpPr>
        <dsp:cNvPr id="0" name=""/>
        <dsp:cNvSpPr/>
      </dsp:nvSpPr>
      <dsp:spPr>
        <a:xfrm>
          <a:off x="970935" y="2495940"/>
          <a:ext cx="91440" cy="171036"/>
        </a:xfrm>
        <a:custGeom>
          <a:avLst/>
          <a:gdLst/>
          <a:ahLst/>
          <a:cxnLst/>
          <a:rect l="0" t="0" r="0" b="0"/>
          <a:pathLst>
            <a:path>
              <a:moveTo>
                <a:pt x="45720" y="0"/>
              </a:moveTo>
              <a:lnTo>
                <a:pt x="45720" y="171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BE373-0129-4C39-9CA3-23303C3D6A56}">
      <dsp:nvSpPr>
        <dsp:cNvPr id="0" name=""/>
        <dsp:cNvSpPr/>
      </dsp:nvSpPr>
      <dsp:spPr>
        <a:xfrm>
          <a:off x="297877" y="2495940"/>
          <a:ext cx="718777" cy="171036"/>
        </a:xfrm>
        <a:custGeom>
          <a:avLst/>
          <a:gdLst/>
          <a:ahLst/>
          <a:cxnLst/>
          <a:rect l="0" t="0" r="0" b="0"/>
          <a:pathLst>
            <a:path>
              <a:moveTo>
                <a:pt x="718777" y="0"/>
              </a:moveTo>
              <a:lnTo>
                <a:pt x="718777" y="116556"/>
              </a:lnTo>
              <a:lnTo>
                <a:pt x="0" y="116556"/>
              </a:lnTo>
              <a:lnTo>
                <a:pt x="0" y="171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72A9D-286C-47BA-8857-8DED9E9DFD48}">
      <dsp:nvSpPr>
        <dsp:cNvPr id="0" name=""/>
        <dsp:cNvSpPr/>
      </dsp:nvSpPr>
      <dsp:spPr>
        <a:xfrm>
          <a:off x="1016655" y="1823530"/>
          <a:ext cx="2374383" cy="298972"/>
        </a:xfrm>
        <a:custGeom>
          <a:avLst/>
          <a:gdLst/>
          <a:ahLst/>
          <a:cxnLst/>
          <a:rect l="0" t="0" r="0" b="0"/>
          <a:pathLst>
            <a:path>
              <a:moveTo>
                <a:pt x="2374383" y="0"/>
              </a:moveTo>
              <a:lnTo>
                <a:pt x="2374383" y="244492"/>
              </a:lnTo>
              <a:lnTo>
                <a:pt x="0" y="244492"/>
              </a:lnTo>
              <a:lnTo>
                <a:pt x="0" y="298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0B939-0BCE-40C0-BF8D-E11EA92DF6E9}">
      <dsp:nvSpPr>
        <dsp:cNvPr id="0" name=""/>
        <dsp:cNvSpPr/>
      </dsp:nvSpPr>
      <dsp:spPr>
        <a:xfrm>
          <a:off x="2691711" y="1450093"/>
          <a:ext cx="1398655"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69CA1-F160-48BB-B529-4E751D445F28}">
      <dsp:nvSpPr>
        <dsp:cNvPr id="0" name=""/>
        <dsp:cNvSpPr/>
      </dsp:nvSpPr>
      <dsp:spPr>
        <a:xfrm>
          <a:off x="2757054" y="1512169"/>
          <a:ext cx="1398655"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a:t>BUS </a:t>
          </a:r>
          <a:r>
            <a:rPr lang="hu-HU" sz="900" kern="1200" dirty="0" err="1"/>
            <a:t>systems</a:t>
          </a:r>
          <a:endParaRPr lang="hu-HU" sz="900" kern="1200" dirty="0"/>
        </a:p>
      </dsp:txBody>
      <dsp:txXfrm>
        <a:off x="2767992" y="1523107"/>
        <a:ext cx="1376779" cy="351561"/>
      </dsp:txXfrm>
    </dsp:sp>
    <dsp:sp modelId="{62884DA8-9530-4880-A69A-2C98D540C8D9}">
      <dsp:nvSpPr>
        <dsp:cNvPr id="0" name=""/>
        <dsp:cNvSpPr/>
      </dsp:nvSpPr>
      <dsp:spPr>
        <a:xfrm>
          <a:off x="722609" y="2122503"/>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FC901-FD88-4800-ABD4-E5927F4E5D02}">
      <dsp:nvSpPr>
        <dsp:cNvPr id="0" name=""/>
        <dsp:cNvSpPr/>
      </dsp:nvSpPr>
      <dsp:spPr>
        <a:xfrm>
          <a:off x="787953" y="2184579"/>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a:t>Inner</a:t>
          </a:r>
          <a:endParaRPr lang="hu-HU" sz="900" kern="1200" dirty="0"/>
        </a:p>
      </dsp:txBody>
      <dsp:txXfrm>
        <a:off x="798891" y="2195517"/>
        <a:ext cx="566214" cy="351561"/>
      </dsp:txXfrm>
    </dsp:sp>
    <dsp:sp modelId="{6C9442F0-2566-4559-AB94-659A0396EB17}">
      <dsp:nvSpPr>
        <dsp:cNvPr id="0" name=""/>
        <dsp:cNvSpPr/>
      </dsp:nvSpPr>
      <dsp:spPr>
        <a:xfrm>
          <a:off x="3832" y="2666976"/>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307B8-126D-4B44-BC3D-EC946348B58E}">
      <dsp:nvSpPr>
        <dsp:cNvPr id="0" name=""/>
        <dsp:cNvSpPr/>
      </dsp:nvSpPr>
      <dsp:spPr>
        <a:xfrm>
          <a:off x="69175" y="2729053"/>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noProof="0" dirty="0"/>
            <a:t>Control</a:t>
          </a:r>
          <a:r>
            <a:rPr lang="hu-HU" sz="900" kern="1200" dirty="0"/>
            <a:t> </a:t>
          </a:r>
          <a:r>
            <a:rPr lang="hu-HU" sz="900" kern="1200" dirty="0" err="1"/>
            <a:t>Bus</a:t>
          </a:r>
          <a:endParaRPr lang="hu-HU" sz="900" kern="1200" dirty="0"/>
        </a:p>
      </dsp:txBody>
      <dsp:txXfrm>
        <a:off x="80113" y="2739991"/>
        <a:ext cx="566214" cy="351561"/>
      </dsp:txXfrm>
    </dsp:sp>
    <dsp:sp modelId="{2D4A5C55-EC3C-457F-86FB-620FA652EDE1}">
      <dsp:nvSpPr>
        <dsp:cNvPr id="0" name=""/>
        <dsp:cNvSpPr/>
      </dsp:nvSpPr>
      <dsp:spPr>
        <a:xfrm>
          <a:off x="722609" y="2666976"/>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1EC4D-514A-4B2B-A532-EDEAF487B446}">
      <dsp:nvSpPr>
        <dsp:cNvPr id="0" name=""/>
        <dsp:cNvSpPr/>
      </dsp:nvSpPr>
      <dsp:spPr>
        <a:xfrm>
          <a:off x="787953" y="2729053"/>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noProof="0" dirty="0"/>
            <a:t>Address</a:t>
          </a:r>
          <a:r>
            <a:rPr lang="hu-HU" sz="900" kern="1200" dirty="0"/>
            <a:t> </a:t>
          </a:r>
          <a:r>
            <a:rPr lang="hu-HU" sz="900" kern="1200" dirty="0" err="1"/>
            <a:t>Bus</a:t>
          </a:r>
          <a:endParaRPr lang="hu-HU" sz="900" kern="1200" dirty="0"/>
        </a:p>
      </dsp:txBody>
      <dsp:txXfrm>
        <a:off x="798891" y="2739991"/>
        <a:ext cx="566214" cy="351561"/>
      </dsp:txXfrm>
    </dsp:sp>
    <dsp:sp modelId="{7C0C2BF5-EDC8-418E-8C49-2E3B4FFFCFC5}">
      <dsp:nvSpPr>
        <dsp:cNvPr id="0" name=""/>
        <dsp:cNvSpPr/>
      </dsp:nvSpPr>
      <dsp:spPr>
        <a:xfrm>
          <a:off x="1441387" y="2666976"/>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495B3-80F8-4378-8AC5-176552A3D0ED}">
      <dsp:nvSpPr>
        <dsp:cNvPr id="0" name=""/>
        <dsp:cNvSpPr/>
      </dsp:nvSpPr>
      <dsp:spPr>
        <a:xfrm>
          <a:off x="1506730" y="2729053"/>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a:t>Data </a:t>
          </a:r>
          <a:r>
            <a:rPr lang="hu-HU" sz="900" kern="1200" dirty="0" err="1"/>
            <a:t>Bus</a:t>
          </a:r>
          <a:endParaRPr lang="hu-HU" sz="900" kern="1200" dirty="0"/>
        </a:p>
      </dsp:txBody>
      <dsp:txXfrm>
        <a:off x="1517668" y="2739991"/>
        <a:ext cx="566214" cy="351561"/>
      </dsp:txXfrm>
    </dsp:sp>
    <dsp:sp modelId="{191B4B6E-884C-4386-8AD3-954A292B0FB2}">
      <dsp:nvSpPr>
        <dsp:cNvPr id="0" name=""/>
        <dsp:cNvSpPr/>
      </dsp:nvSpPr>
      <dsp:spPr>
        <a:xfrm>
          <a:off x="3823089" y="2122503"/>
          <a:ext cx="1109973"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E5522-B5DA-4B80-B575-EC87C3C9A343}">
      <dsp:nvSpPr>
        <dsp:cNvPr id="0" name=""/>
        <dsp:cNvSpPr/>
      </dsp:nvSpPr>
      <dsp:spPr>
        <a:xfrm>
          <a:off x="3888432" y="2184579"/>
          <a:ext cx="1109973"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err="1"/>
            <a:t>Outer</a:t>
          </a:r>
          <a:r>
            <a:rPr lang="hu-HU" sz="900" kern="1200" dirty="0"/>
            <a:t> (</a:t>
          </a:r>
          <a:r>
            <a:rPr lang="hu-HU" sz="900" kern="1200" dirty="0" err="1"/>
            <a:t>industrial</a:t>
          </a:r>
          <a:r>
            <a:rPr lang="hu-HU" sz="900" kern="1200" dirty="0"/>
            <a:t>)</a:t>
          </a:r>
        </a:p>
      </dsp:txBody>
      <dsp:txXfrm>
        <a:off x="3899370" y="2195517"/>
        <a:ext cx="1088097" cy="351561"/>
      </dsp:txXfrm>
    </dsp:sp>
    <dsp:sp modelId="{B42E2BFE-0F57-4B32-8595-625306329A59}">
      <dsp:nvSpPr>
        <dsp:cNvPr id="0" name=""/>
        <dsp:cNvSpPr/>
      </dsp:nvSpPr>
      <dsp:spPr>
        <a:xfrm>
          <a:off x="626418"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B6724-E9DB-4048-A053-D8437B7B33A1}">
      <dsp:nvSpPr>
        <dsp:cNvPr id="0" name=""/>
        <dsp:cNvSpPr/>
      </dsp:nvSpPr>
      <dsp:spPr>
        <a:xfrm>
          <a:off x="691761"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err="1"/>
            <a:t>Field</a:t>
          </a:r>
          <a:r>
            <a:rPr lang="hu-HU" sz="900" kern="1200" dirty="0"/>
            <a:t> </a:t>
          </a:r>
          <a:r>
            <a:rPr lang="hu-HU" sz="900" kern="1200" dirty="0" err="1"/>
            <a:t>Bus</a:t>
          </a:r>
          <a:endParaRPr lang="hu-HU" sz="900" kern="1200" dirty="0"/>
        </a:p>
      </dsp:txBody>
      <dsp:txXfrm>
        <a:off x="702699" y="3634646"/>
        <a:ext cx="566214" cy="351561"/>
      </dsp:txXfrm>
    </dsp:sp>
    <dsp:sp modelId="{D7BFD549-D5FB-4524-8607-7DDC761A2DBB}">
      <dsp:nvSpPr>
        <dsp:cNvPr id="0" name=""/>
        <dsp:cNvSpPr/>
      </dsp:nvSpPr>
      <dsp:spPr>
        <a:xfrm>
          <a:off x="1567099"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985DC-F640-45E5-9C80-6B0B0B9920AC}">
      <dsp:nvSpPr>
        <dsp:cNvPr id="0" name=""/>
        <dsp:cNvSpPr/>
      </dsp:nvSpPr>
      <dsp:spPr>
        <a:xfrm>
          <a:off x="1632443"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a:t>CAN </a:t>
          </a:r>
          <a:r>
            <a:rPr lang="hu-HU" sz="900" kern="1200" dirty="0" err="1"/>
            <a:t>Bus</a:t>
          </a:r>
          <a:endParaRPr lang="hu-HU" sz="900" kern="1200" dirty="0"/>
        </a:p>
      </dsp:txBody>
      <dsp:txXfrm>
        <a:off x="1643381" y="3634646"/>
        <a:ext cx="566214" cy="351561"/>
      </dsp:txXfrm>
    </dsp:sp>
    <dsp:sp modelId="{F058A95C-E478-4077-93E7-6953B1FB5EA6}">
      <dsp:nvSpPr>
        <dsp:cNvPr id="0" name=""/>
        <dsp:cNvSpPr/>
      </dsp:nvSpPr>
      <dsp:spPr>
        <a:xfrm>
          <a:off x="2439615"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253C0-17D7-4EC7-A262-7451EF3A4218}">
      <dsp:nvSpPr>
        <dsp:cNvPr id="0" name=""/>
        <dsp:cNvSpPr/>
      </dsp:nvSpPr>
      <dsp:spPr>
        <a:xfrm>
          <a:off x="2504959"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a:t>PROFI </a:t>
          </a:r>
          <a:r>
            <a:rPr lang="hu-HU" sz="900" kern="1200" dirty="0" err="1"/>
            <a:t>Bus</a:t>
          </a:r>
          <a:endParaRPr lang="hu-HU" sz="900" kern="1200" dirty="0"/>
        </a:p>
      </dsp:txBody>
      <dsp:txXfrm>
        <a:off x="2515897" y="3634646"/>
        <a:ext cx="566214" cy="351561"/>
      </dsp:txXfrm>
    </dsp:sp>
    <dsp:sp modelId="{629F2A1A-FB95-4313-87BB-BE76141096DC}">
      <dsp:nvSpPr>
        <dsp:cNvPr id="0" name=""/>
        <dsp:cNvSpPr/>
      </dsp:nvSpPr>
      <dsp:spPr>
        <a:xfrm>
          <a:off x="3314954"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14728-E921-440D-A6A5-3644F9FA0F59}">
      <dsp:nvSpPr>
        <dsp:cNvPr id="0" name=""/>
        <dsp:cNvSpPr/>
      </dsp:nvSpPr>
      <dsp:spPr>
        <a:xfrm>
          <a:off x="3380298"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err="1"/>
            <a:t>Inter</a:t>
          </a:r>
          <a:r>
            <a:rPr lang="hu-HU" sz="900" kern="1200" dirty="0"/>
            <a:t> </a:t>
          </a:r>
          <a:r>
            <a:rPr lang="hu-HU" sz="900" kern="1200" dirty="0" err="1"/>
            <a:t>Bus</a:t>
          </a:r>
          <a:endParaRPr lang="hu-HU" sz="900" kern="1200" dirty="0"/>
        </a:p>
      </dsp:txBody>
      <dsp:txXfrm>
        <a:off x="3391236" y="3634646"/>
        <a:ext cx="566214" cy="351561"/>
      </dsp:txXfrm>
    </dsp:sp>
    <dsp:sp modelId="{EA814C8D-9A74-42A8-9F08-0B33898812F5}">
      <dsp:nvSpPr>
        <dsp:cNvPr id="0" name=""/>
        <dsp:cNvSpPr/>
      </dsp:nvSpPr>
      <dsp:spPr>
        <a:xfrm>
          <a:off x="4130584"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12D55-3156-4EBC-91D4-67758BC0EB2D}">
      <dsp:nvSpPr>
        <dsp:cNvPr id="0" name=""/>
        <dsp:cNvSpPr/>
      </dsp:nvSpPr>
      <dsp:spPr>
        <a:xfrm>
          <a:off x="4195927"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a:t>ASI </a:t>
          </a:r>
          <a:r>
            <a:rPr lang="hu-HU" sz="900" kern="1200" dirty="0" err="1"/>
            <a:t>Bus</a:t>
          </a:r>
          <a:endParaRPr lang="hu-HU" sz="900" kern="1200" dirty="0"/>
        </a:p>
      </dsp:txBody>
      <dsp:txXfrm>
        <a:off x="4206865" y="3634646"/>
        <a:ext cx="566214" cy="351561"/>
      </dsp:txXfrm>
    </dsp:sp>
    <dsp:sp modelId="{D713BB27-8F69-4692-9162-811CCAEEE05E}">
      <dsp:nvSpPr>
        <dsp:cNvPr id="0" name=""/>
        <dsp:cNvSpPr/>
      </dsp:nvSpPr>
      <dsp:spPr>
        <a:xfrm>
          <a:off x="4940574"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EEE5C-DFE0-465C-A7A5-37FC156E31EC}">
      <dsp:nvSpPr>
        <dsp:cNvPr id="0" name=""/>
        <dsp:cNvSpPr/>
      </dsp:nvSpPr>
      <dsp:spPr>
        <a:xfrm>
          <a:off x="5005918"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err="1"/>
            <a:t>Mod</a:t>
          </a:r>
          <a:r>
            <a:rPr lang="hu-HU" sz="900" kern="1200" dirty="0"/>
            <a:t> </a:t>
          </a:r>
          <a:r>
            <a:rPr lang="hu-HU" sz="900" kern="1200" dirty="0" err="1"/>
            <a:t>Bus</a:t>
          </a:r>
          <a:endParaRPr lang="hu-HU" sz="900" kern="1200" dirty="0"/>
        </a:p>
      </dsp:txBody>
      <dsp:txXfrm>
        <a:off x="5016856" y="3634646"/>
        <a:ext cx="566214" cy="351561"/>
      </dsp:txXfrm>
    </dsp:sp>
    <dsp:sp modelId="{9C623176-0C98-41D2-B24C-BB1EA2A9B7C7}">
      <dsp:nvSpPr>
        <dsp:cNvPr id="0" name=""/>
        <dsp:cNvSpPr/>
      </dsp:nvSpPr>
      <dsp:spPr>
        <a:xfrm>
          <a:off x="5787885"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55DDE-7F28-4012-AEDC-98455390D3C1}">
      <dsp:nvSpPr>
        <dsp:cNvPr id="0" name=""/>
        <dsp:cNvSpPr/>
      </dsp:nvSpPr>
      <dsp:spPr>
        <a:xfrm>
          <a:off x="5853228"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err="1"/>
            <a:t>Industrial</a:t>
          </a:r>
          <a:r>
            <a:rPr lang="hu-HU" sz="900" kern="1200" dirty="0"/>
            <a:t> Ethernet…..</a:t>
          </a:r>
        </a:p>
      </dsp:txBody>
      <dsp:txXfrm>
        <a:off x="5864166" y="3634646"/>
        <a:ext cx="566214" cy="351561"/>
      </dsp:txXfrm>
    </dsp:sp>
    <dsp:sp modelId="{08B37124-3CB0-483C-9E58-6E154AEDE5AE}">
      <dsp:nvSpPr>
        <dsp:cNvPr id="0" name=""/>
        <dsp:cNvSpPr/>
      </dsp:nvSpPr>
      <dsp:spPr>
        <a:xfrm>
          <a:off x="6506662" y="3561632"/>
          <a:ext cx="588090" cy="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AA521-D0EA-420E-B5C8-A8AF331D3827}">
      <dsp:nvSpPr>
        <dsp:cNvPr id="0" name=""/>
        <dsp:cNvSpPr/>
      </dsp:nvSpPr>
      <dsp:spPr>
        <a:xfrm>
          <a:off x="6572005" y="3623708"/>
          <a:ext cx="588090" cy="373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u-HU" sz="900" kern="1200" dirty="0"/>
            <a:t>……</a:t>
          </a:r>
        </a:p>
      </dsp:txBody>
      <dsp:txXfrm>
        <a:off x="6582943" y="3634646"/>
        <a:ext cx="566214" cy="35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A8C0-DA20-4B82-800B-3A46F8E04000}">
      <dsp:nvSpPr>
        <dsp:cNvPr id="0" name=""/>
        <dsp:cNvSpPr/>
      </dsp:nvSpPr>
      <dsp:spPr>
        <a:xfrm rot="5400000">
          <a:off x="-165050" y="167839"/>
          <a:ext cx="1100337" cy="7702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u-HU" sz="2200" kern="1200" dirty="0"/>
            <a:t>Star</a:t>
          </a:r>
        </a:p>
      </dsp:txBody>
      <dsp:txXfrm rot="-5400000">
        <a:off x="2" y="387906"/>
        <a:ext cx="770235" cy="330102"/>
      </dsp:txXfrm>
    </dsp:sp>
    <dsp:sp modelId="{62E7EF9D-69DD-4FA3-AE8F-84192B39AE47}">
      <dsp:nvSpPr>
        <dsp:cNvPr id="0" name=""/>
        <dsp:cNvSpPr/>
      </dsp:nvSpPr>
      <dsp:spPr>
        <a:xfrm rot="5400000">
          <a:off x="2424807" y="-1651782"/>
          <a:ext cx="715219" cy="4024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t>Central control</a:t>
          </a:r>
        </a:p>
        <a:p>
          <a:pPr marL="114300" lvl="1" indent="-114300" algn="l" defTabSz="666750">
            <a:lnSpc>
              <a:spcPct val="90000"/>
            </a:lnSpc>
            <a:spcBef>
              <a:spcPct val="0"/>
            </a:spcBef>
            <a:spcAft>
              <a:spcPct val="15000"/>
            </a:spcAft>
            <a:buChar char="•"/>
          </a:pPr>
          <a:r>
            <a:rPr lang="en-GB" sz="1500" kern="1200" noProof="0" dirty="0"/>
            <a:t>Relatively simple, but in case of Central fail, the network is failed, too</a:t>
          </a:r>
        </a:p>
      </dsp:txBody>
      <dsp:txXfrm rot="-5400000">
        <a:off x="770235" y="37704"/>
        <a:ext cx="3989449" cy="645391"/>
      </dsp:txXfrm>
    </dsp:sp>
    <dsp:sp modelId="{A1B20D23-9A20-4949-A568-2D05AE5C1832}">
      <dsp:nvSpPr>
        <dsp:cNvPr id="0" name=""/>
        <dsp:cNvSpPr/>
      </dsp:nvSpPr>
      <dsp:spPr>
        <a:xfrm rot="5400000">
          <a:off x="-165050" y="1119348"/>
          <a:ext cx="1100337" cy="7702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u-HU" sz="2200" kern="1200" dirty="0" err="1"/>
            <a:t>Bus</a:t>
          </a:r>
          <a:endParaRPr lang="hu-HU" sz="2200" kern="1200" dirty="0"/>
        </a:p>
      </dsp:txBody>
      <dsp:txXfrm rot="-5400000">
        <a:off x="2" y="1339415"/>
        <a:ext cx="770235" cy="330102"/>
      </dsp:txXfrm>
    </dsp:sp>
    <dsp:sp modelId="{0106B50E-5B65-4EC1-98ED-62D55B7B8C62}">
      <dsp:nvSpPr>
        <dsp:cNvPr id="0" name=""/>
        <dsp:cNvSpPr/>
      </dsp:nvSpPr>
      <dsp:spPr>
        <a:xfrm rot="5400000">
          <a:off x="2424807" y="-700274"/>
          <a:ext cx="715219" cy="4024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1" kern="1200" noProof="0" dirty="0"/>
            <a:t>Bus-access control </a:t>
          </a:r>
        </a:p>
        <a:p>
          <a:pPr marL="114300" lvl="1" indent="-114300" algn="l" defTabSz="666750">
            <a:lnSpc>
              <a:spcPct val="90000"/>
            </a:lnSpc>
            <a:spcBef>
              <a:spcPct val="0"/>
            </a:spcBef>
            <a:spcAft>
              <a:spcPct val="15000"/>
            </a:spcAft>
            <a:buChar char="•"/>
          </a:pPr>
          <a:r>
            <a:rPr lang="en-GB" sz="1500" kern="1200" noProof="0" dirty="0"/>
            <a:t>Hierarchical (segmented) bus-systems</a:t>
          </a:r>
        </a:p>
      </dsp:txBody>
      <dsp:txXfrm rot="-5400000">
        <a:off x="770235" y="989212"/>
        <a:ext cx="3989449" cy="645391"/>
      </dsp:txXfrm>
    </dsp:sp>
    <dsp:sp modelId="{72DB4B01-4865-41E1-8260-BEC259F6E571}">
      <dsp:nvSpPr>
        <dsp:cNvPr id="0" name=""/>
        <dsp:cNvSpPr/>
      </dsp:nvSpPr>
      <dsp:spPr>
        <a:xfrm rot="5400000">
          <a:off x="-165050" y="2070856"/>
          <a:ext cx="1100337" cy="7702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u-HU" sz="2200" kern="1200" dirty="0" err="1"/>
            <a:t>Tree</a:t>
          </a:r>
          <a:endParaRPr lang="hu-HU" sz="2200" kern="1200" dirty="0"/>
        </a:p>
      </dsp:txBody>
      <dsp:txXfrm rot="-5400000">
        <a:off x="2" y="2290923"/>
        <a:ext cx="770235" cy="330102"/>
      </dsp:txXfrm>
    </dsp:sp>
    <dsp:sp modelId="{D1A79C9B-949C-442D-BEB7-5D91D04EBE81}">
      <dsp:nvSpPr>
        <dsp:cNvPr id="0" name=""/>
        <dsp:cNvSpPr/>
      </dsp:nvSpPr>
      <dsp:spPr>
        <a:xfrm rot="5400000">
          <a:off x="2424807" y="251233"/>
          <a:ext cx="715219" cy="4024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t>Directional data flow (data to head of tree)</a:t>
          </a:r>
        </a:p>
        <a:p>
          <a:pPr marL="114300" lvl="1" indent="-114300" algn="l" defTabSz="666750">
            <a:lnSpc>
              <a:spcPct val="90000"/>
            </a:lnSpc>
            <a:spcBef>
              <a:spcPct val="0"/>
            </a:spcBef>
            <a:spcAft>
              <a:spcPct val="15000"/>
            </a:spcAft>
            <a:buChar char="•"/>
          </a:pPr>
          <a:r>
            <a:rPr lang="en-GB" sz="1500" kern="1200" noProof="0" dirty="0"/>
            <a:t>Building’s networks - EIB</a:t>
          </a:r>
        </a:p>
      </dsp:txBody>
      <dsp:txXfrm rot="-5400000">
        <a:off x="770235" y="1940719"/>
        <a:ext cx="3989449" cy="645391"/>
      </dsp:txXfrm>
    </dsp:sp>
    <dsp:sp modelId="{24D8363D-725F-4F6F-B393-9F03FF7C1657}">
      <dsp:nvSpPr>
        <dsp:cNvPr id="0" name=""/>
        <dsp:cNvSpPr/>
      </dsp:nvSpPr>
      <dsp:spPr>
        <a:xfrm rot="5400000">
          <a:off x="-165050" y="3022364"/>
          <a:ext cx="1100337" cy="7702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u-HU" sz="2200" kern="1200" dirty="0"/>
            <a:t>Ring</a:t>
          </a:r>
        </a:p>
      </dsp:txBody>
      <dsp:txXfrm rot="-5400000">
        <a:off x="2" y="3242431"/>
        <a:ext cx="770235" cy="330102"/>
      </dsp:txXfrm>
    </dsp:sp>
    <dsp:sp modelId="{92A30BD6-3503-4056-9B8F-8B71BAAF777E}">
      <dsp:nvSpPr>
        <dsp:cNvPr id="0" name=""/>
        <dsp:cNvSpPr/>
      </dsp:nvSpPr>
      <dsp:spPr>
        <a:xfrm rot="5400000">
          <a:off x="2424807" y="1202741"/>
          <a:ext cx="715219" cy="4024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noProof="0" dirty="0"/>
            <a:t>TOKEN passing method</a:t>
          </a:r>
          <a:endParaRPr lang="hu-HU" sz="1500" kern="1200" dirty="0"/>
        </a:p>
        <a:p>
          <a:pPr marL="114300" lvl="1" indent="-114300" algn="l" defTabSz="666750">
            <a:lnSpc>
              <a:spcPct val="90000"/>
            </a:lnSpc>
            <a:spcBef>
              <a:spcPct val="0"/>
            </a:spcBef>
            <a:spcAft>
              <a:spcPct val="15000"/>
            </a:spcAft>
            <a:buChar char="•"/>
          </a:pPr>
          <a:r>
            <a:rPr lang="en-GB" sz="1500" kern="1200" noProof="0" dirty="0"/>
            <a:t>Example: INTERBUS </a:t>
          </a:r>
        </a:p>
      </dsp:txBody>
      <dsp:txXfrm rot="-5400000">
        <a:off x="770235" y="2892227"/>
        <a:ext cx="3989449" cy="6453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75DC634-CB22-42AA-97A7-4B0D41C10D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56323" name="Rectangle 3">
            <a:extLst>
              <a:ext uri="{FF2B5EF4-FFF2-40B4-BE49-F238E27FC236}">
                <a16:creationId xmlns:a16="http://schemas.microsoft.com/office/drawing/2014/main" id="{44837DC6-0A1A-4156-BCDB-F14A9408A25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56324" name="Rectangle 4">
            <a:extLst>
              <a:ext uri="{FF2B5EF4-FFF2-40B4-BE49-F238E27FC236}">
                <a16:creationId xmlns:a16="http://schemas.microsoft.com/office/drawing/2014/main" id="{E5B324A0-582F-47F3-BBA0-B8F79426B23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56325" name="Rectangle 5">
            <a:extLst>
              <a:ext uri="{FF2B5EF4-FFF2-40B4-BE49-F238E27FC236}">
                <a16:creationId xmlns:a16="http://schemas.microsoft.com/office/drawing/2014/main" id="{4E1C5228-2954-4F61-9409-3810B16374D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74DC09-C38B-4E9C-A749-2E001FDC297B}" type="slidenum">
              <a:rPr lang="hu-HU"/>
              <a:pPr>
                <a:defRPr/>
              </a:pPr>
              <a:t>‹#›</a:t>
            </a:fld>
            <a:endParaRPr lang="hu-HU" dirty="0"/>
          </a:p>
        </p:txBody>
      </p:sp>
    </p:spTree>
    <p:extLst>
      <p:ext uri="{BB962C8B-B14F-4D97-AF65-F5344CB8AC3E}">
        <p14:creationId xmlns:p14="http://schemas.microsoft.com/office/powerpoint/2010/main" val="282592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CA5369D3-126B-491A-BB4A-3F5D758183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142339" name="Rectangle 3">
            <a:extLst>
              <a:ext uri="{FF2B5EF4-FFF2-40B4-BE49-F238E27FC236}">
                <a16:creationId xmlns:a16="http://schemas.microsoft.com/office/drawing/2014/main" id="{CC56EEFC-F14B-48E6-9E32-C9F68C14763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2052" name="Rectangle 4">
            <a:extLst>
              <a:ext uri="{FF2B5EF4-FFF2-40B4-BE49-F238E27FC236}">
                <a16:creationId xmlns:a16="http://schemas.microsoft.com/office/drawing/2014/main" id="{AE6743AB-1934-4648-9715-16A0CE77EC1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a:extLst>
              <a:ext uri="{FF2B5EF4-FFF2-40B4-BE49-F238E27FC236}">
                <a16:creationId xmlns:a16="http://schemas.microsoft.com/office/drawing/2014/main" id="{9E8CBD64-9712-4E21-B72B-322726F9C73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142342" name="Rectangle 6">
            <a:extLst>
              <a:ext uri="{FF2B5EF4-FFF2-40B4-BE49-F238E27FC236}">
                <a16:creationId xmlns:a16="http://schemas.microsoft.com/office/drawing/2014/main" id="{9A44167E-4086-4331-A011-60590FE44BE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142343" name="Rectangle 7">
            <a:extLst>
              <a:ext uri="{FF2B5EF4-FFF2-40B4-BE49-F238E27FC236}">
                <a16:creationId xmlns:a16="http://schemas.microsoft.com/office/drawing/2014/main" id="{967F6A84-499D-441A-BFC8-6266B3A882E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B182B96-9466-4A3A-B00E-42FAB14F7167}" type="slidenum">
              <a:rPr lang="hu-HU"/>
              <a:pPr>
                <a:defRPr/>
              </a:pPr>
              <a:t>‹#›</a:t>
            </a:fld>
            <a:endParaRPr lang="hu-HU" dirty="0"/>
          </a:p>
        </p:txBody>
      </p:sp>
    </p:spTree>
    <p:extLst>
      <p:ext uri="{BB962C8B-B14F-4D97-AF65-F5344CB8AC3E}">
        <p14:creationId xmlns:p14="http://schemas.microsoft.com/office/powerpoint/2010/main" val="2574941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pPr>
              <a:defRPr/>
            </a:pPr>
            <a:fld id="{1B182B96-9466-4A3A-B00E-42FAB14F7167}" type="slidenum">
              <a:rPr lang="hu-HU" smtClean="0"/>
              <a:pPr>
                <a:defRPr/>
              </a:pPr>
              <a:t>1</a:t>
            </a:fld>
            <a:endParaRPr lang="hu-HU" dirty="0"/>
          </a:p>
        </p:txBody>
      </p:sp>
    </p:spTree>
    <p:extLst>
      <p:ext uri="{BB962C8B-B14F-4D97-AF65-F5344CB8AC3E}">
        <p14:creationId xmlns:p14="http://schemas.microsoft.com/office/powerpoint/2010/main" val="110481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542E7D08-EC9E-4B43-A498-135A15F4DE4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BAB0B802-C2C0-4A47-96D1-2938EC9C308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794A37E4-FE1A-41E9-A88F-B733E3313367}"/>
              </a:ext>
            </a:extLst>
          </p:cNvPr>
          <p:cNvSpPr>
            <a:spLocks noGrp="1" noChangeArrowheads="1"/>
          </p:cNvSpPr>
          <p:nvPr>
            <p:ph type="sldNum" sz="quarter" idx="12"/>
          </p:nvPr>
        </p:nvSpPr>
        <p:spPr>
          <a:ln/>
        </p:spPr>
        <p:txBody>
          <a:bodyPr/>
          <a:lstStyle>
            <a:lvl1pPr>
              <a:defRPr/>
            </a:lvl1pPr>
          </a:lstStyle>
          <a:p>
            <a:pPr>
              <a:defRPr/>
            </a:pPr>
            <a:fld id="{6EC54D1C-FB78-44C3-BDBE-62C1EDD2805D}" type="slidenum">
              <a:rPr lang="hu-HU"/>
              <a:pPr>
                <a:defRPr/>
              </a:pPr>
              <a:t>‹#›</a:t>
            </a:fld>
            <a:endParaRPr lang="hu-HU" dirty="0"/>
          </a:p>
        </p:txBody>
      </p:sp>
    </p:spTree>
    <p:extLst>
      <p:ext uri="{BB962C8B-B14F-4D97-AF65-F5344CB8AC3E}">
        <p14:creationId xmlns:p14="http://schemas.microsoft.com/office/powerpoint/2010/main" val="2806804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588E8D9-444B-4C2C-ADF8-C09678722B3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4F4C729-1C30-46C4-B1E4-8F589E370AE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E44FD81-AD5A-44E7-A524-2A1D0F54D61C}"/>
              </a:ext>
            </a:extLst>
          </p:cNvPr>
          <p:cNvSpPr>
            <a:spLocks noGrp="1" noChangeArrowheads="1"/>
          </p:cNvSpPr>
          <p:nvPr>
            <p:ph type="sldNum" sz="quarter" idx="12"/>
          </p:nvPr>
        </p:nvSpPr>
        <p:spPr>
          <a:ln/>
        </p:spPr>
        <p:txBody>
          <a:bodyPr/>
          <a:lstStyle>
            <a:lvl1pPr>
              <a:defRPr/>
            </a:lvl1pPr>
          </a:lstStyle>
          <a:p>
            <a:pPr>
              <a:defRPr/>
            </a:pPr>
            <a:fld id="{9EF67403-386E-4A63-8225-02922AF33F4D}" type="slidenum">
              <a:rPr lang="hu-HU"/>
              <a:pPr>
                <a:defRPr/>
              </a:pPr>
              <a:t>‹#›</a:t>
            </a:fld>
            <a:endParaRPr lang="hu-HU" dirty="0"/>
          </a:p>
        </p:txBody>
      </p:sp>
    </p:spTree>
    <p:extLst>
      <p:ext uri="{BB962C8B-B14F-4D97-AF65-F5344CB8AC3E}">
        <p14:creationId xmlns:p14="http://schemas.microsoft.com/office/powerpoint/2010/main" val="35044707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579054D-16B2-41DC-BFB7-9EC44D9BD1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6AB76A0-1378-4189-9E41-37A3AE078BC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672D58E-FA21-48AD-B7CE-08773BE24BFF}"/>
              </a:ext>
            </a:extLst>
          </p:cNvPr>
          <p:cNvSpPr>
            <a:spLocks noGrp="1" noChangeArrowheads="1"/>
          </p:cNvSpPr>
          <p:nvPr>
            <p:ph type="sldNum" sz="quarter" idx="12"/>
          </p:nvPr>
        </p:nvSpPr>
        <p:spPr>
          <a:ln/>
        </p:spPr>
        <p:txBody>
          <a:bodyPr/>
          <a:lstStyle>
            <a:lvl1pPr>
              <a:defRPr/>
            </a:lvl1pPr>
          </a:lstStyle>
          <a:p>
            <a:pPr>
              <a:defRPr/>
            </a:pPr>
            <a:fld id="{246F1B05-E9C8-46EF-8108-8A1576695174}" type="slidenum">
              <a:rPr lang="hu-HU"/>
              <a:pPr>
                <a:defRPr/>
              </a:pPr>
              <a:t>‹#›</a:t>
            </a:fld>
            <a:endParaRPr lang="hu-HU" dirty="0"/>
          </a:p>
        </p:txBody>
      </p:sp>
    </p:spTree>
    <p:extLst>
      <p:ext uri="{BB962C8B-B14F-4D97-AF65-F5344CB8AC3E}">
        <p14:creationId xmlns:p14="http://schemas.microsoft.com/office/powerpoint/2010/main" val="39638169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a16="http://schemas.microsoft.com/office/drawing/2014/main" id="{6809AF3A-9556-434B-A6D5-E2A18B1A1D01}"/>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62DC4EC0-DC3E-48EF-94AF-45A911933EF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95610193-FF66-4AA6-8DE3-F6A5A00E25A9}"/>
              </a:ext>
            </a:extLst>
          </p:cNvPr>
          <p:cNvSpPr>
            <a:spLocks noGrp="1" noChangeArrowheads="1"/>
          </p:cNvSpPr>
          <p:nvPr>
            <p:ph type="sldNum" sz="quarter" idx="12"/>
          </p:nvPr>
        </p:nvSpPr>
        <p:spPr>
          <a:ln/>
        </p:spPr>
        <p:txBody>
          <a:bodyPr/>
          <a:lstStyle>
            <a:lvl1pPr>
              <a:defRPr/>
            </a:lvl1pPr>
          </a:lstStyle>
          <a:p>
            <a:pPr>
              <a:defRPr/>
            </a:pPr>
            <a:fld id="{60B48F4C-7BAC-4D1F-B294-74E80F20DBFA}" type="slidenum">
              <a:rPr lang="hu-HU"/>
              <a:pPr>
                <a:defRPr/>
              </a:pPr>
              <a:t>‹#›</a:t>
            </a:fld>
            <a:endParaRPr lang="hu-HU" dirty="0"/>
          </a:p>
        </p:txBody>
      </p:sp>
    </p:spTree>
    <p:extLst>
      <p:ext uri="{BB962C8B-B14F-4D97-AF65-F5344CB8AC3E}">
        <p14:creationId xmlns:p14="http://schemas.microsoft.com/office/powerpoint/2010/main" val="1399160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66BEED4B-53F0-4196-9DF0-1673BF32D9A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0F59E73B-E4D0-4C28-873D-C3FE2756BA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987E2438-B064-411E-8FD7-53B7093F7E0E}"/>
              </a:ext>
            </a:extLst>
          </p:cNvPr>
          <p:cNvSpPr>
            <a:spLocks noGrp="1" noChangeArrowheads="1"/>
          </p:cNvSpPr>
          <p:nvPr>
            <p:ph type="sldNum" sz="quarter" idx="12"/>
          </p:nvPr>
        </p:nvSpPr>
        <p:spPr>
          <a:ln/>
        </p:spPr>
        <p:txBody>
          <a:bodyPr/>
          <a:lstStyle>
            <a:lvl1pPr>
              <a:defRPr/>
            </a:lvl1pPr>
          </a:lstStyle>
          <a:p>
            <a:pPr>
              <a:defRPr/>
            </a:pPr>
            <a:fld id="{A94BF02E-CEA0-433A-BC23-021F0E314458}" type="slidenum">
              <a:rPr lang="hu-HU"/>
              <a:pPr>
                <a:defRPr/>
              </a:pPr>
              <a:t>‹#›</a:t>
            </a:fld>
            <a:endParaRPr lang="hu-HU" dirty="0"/>
          </a:p>
        </p:txBody>
      </p:sp>
    </p:spTree>
    <p:extLst>
      <p:ext uri="{BB962C8B-B14F-4D97-AF65-F5344CB8AC3E}">
        <p14:creationId xmlns:p14="http://schemas.microsoft.com/office/powerpoint/2010/main" val="29667702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D53E6565-4A41-4F29-9F11-79B2DA5D7F9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9346B6F-AF9F-4EEF-B947-3D19BB5500F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8E39FED-A41E-424C-8153-69F36CBB34D7}"/>
              </a:ext>
            </a:extLst>
          </p:cNvPr>
          <p:cNvSpPr>
            <a:spLocks noGrp="1" noChangeArrowheads="1"/>
          </p:cNvSpPr>
          <p:nvPr>
            <p:ph type="sldNum" sz="quarter" idx="12"/>
          </p:nvPr>
        </p:nvSpPr>
        <p:spPr>
          <a:ln/>
        </p:spPr>
        <p:txBody>
          <a:bodyPr/>
          <a:lstStyle>
            <a:lvl1pPr>
              <a:defRPr/>
            </a:lvl1pPr>
          </a:lstStyle>
          <a:p>
            <a:pPr>
              <a:defRPr/>
            </a:pPr>
            <a:fld id="{3CD206F0-4026-46F1-9045-76DFB2C7B2A0}" type="slidenum">
              <a:rPr lang="hu-HU"/>
              <a:pPr>
                <a:defRPr/>
              </a:pPr>
              <a:t>‹#›</a:t>
            </a:fld>
            <a:endParaRPr lang="hu-HU" dirty="0"/>
          </a:p>
        </p:txBody>
      </p:sp>
    </p:spTree>
    <p:extLst>
      <p:ext uri="{BB962C8B-B14F-4D97-AF65-F5344CB8AC3E}">
        <p14:creationId xmlns:p14="http://schemas.microsoft.com/office/powerpoint/2010/main" val="38519148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DB791CF-1556-4C34-9D4D-4078025F032B}"/>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3CA6ECE-03F9-44B4-B9D6-D1F68287AC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505FA117-3FC0-478D-9813-363DB2A94867}"/>
              </a:ext>
            </a:extLst>
          </p:cNvPr>
          <p:cNvSpPr>
            <a:spLocks noGrp="1" noChangeArrowheads="1"/>
          </p:cNvSpPr>
          <p:nvPr>
            <p:ph type="sldNum" sz="quarter" idx="12"/>
          </p:nvPr>
        </p:nvSpPr>
        <p:spPr>
          <a:ln/>
        </p:spPr>
        <p:txBody>
          <a:bodyPr/>
          <a:lstStyle>
            <a:lvl1pPr>
              <a:defRPr/>
            </a:lvl1pPr>
          </a:lstStyle>
          <a:p>
            <a:pPr>
              <a:defRPr/>
            </a:pPr>
            <a:fld id="{4E9636D2-870C-438E-942E-195CD2497075}" type="slidenum">
              <a:rPr lang="hu-HU"/>
              <a:pPr>
                <a:defRPr/>
              </a:pPr>
              <a:t>‹#›</a:t>
            </a:fld>
            <a:endParaRPr lang="hu-HU" dirty="0"/>
          </a:p>
        </p:txBody>
      </p:sp>
    </p:spTree>
    <p:extLst>
      <p:ext uri="{BB962C8B-B14F-4D97-AF65-F5344CB8AC3E}">
        <p14:creationId xmlns:p14="http://schemas.microsoft.com/office/powerpoint/2010/main" val="3838543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52045704-0649-42DB-B7E1-F29473BBAF0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213E6A36-792F-41CE-AFAA-C563DAF1A9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7BE2F01C-59F0-4943-9B89-E3910AAF2FA3}"/>
              </a:ext>
            </a:extLst>
          </p:cNvPr>
          <p:cNvSpPr>
            <a:spLocks noGrp="1" noChangeArrowheads="1"/>
          </p:cNvSpPr>
          <p:nvPr>
            <p:ph type="sldNum" sz="quarter" idx="12"/>
          </p:nvPr>
        </p:nvSpPr>
        <p:spPr>
          <a:ln/>
        </p:spPr>
        <p:txBody>
          <a:bodyPr/>
          <a:lstStyle>
            <a:lvl1pPr>
              <a:defRPr/>
            </a:lvl1pPr>
          </a:lstStyle>
          <a:p>
            <a:pPr>
              <a:defRPr/>
            </a:pPr>
            <a:fld id="{97072EE7-4FF8-4020-8FC1-1EE8E0A42A24}" type="slidenum">
              <a:rPr lang="hu-HU"/>
              <a:pPr>
                <a:defRPr/>
              </a:pPr>
              <a:t>‹#›</a:t>
            </a:fld>
            <a:endParaRPr lang="hu-HU" dirty="0"/>
          </a:p>
        </p:txBody>
      </p:sp>
    </p:spTree>
    <p:extLst>
      <p:ext uri="{BB962C8B-B14F-4D97-AF65-F5344CB8AC3E}">
        <p14:creationId xmlns:p14="http://schemas.microsoft.com/office/powerpoint/2010/main" val="388037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502D88BF-E266-4619-9AE0-219AC4C6286D}"/>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634A9AAE-53B9-4E3B-A461-16A51A83B4D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DE49872B-4518-4692-8720-665DA1A058B3}"/>
              </a:ext>
            </a:extLst>
          </p:cNvPr>
          <p:cNvSpPr>
            <a:spLocks noGrp="1" noChangeArrowheads="1"/>
          </p:cNvSpPr>
          <p:nvPr>
            <p:ph type="sldNum" sz="quarter" idx="12"/>
          </p:nvPr>
        </p:nvSpPr>
        <p:spPr>
          <a:ln/>
        </p:spPr>
        <p:txBody>
          <a:bodyPr/>
          <a:lstStyle>
            <a:lvl1pPr>
              <a:defRPr/>
            </a:lvl1pPr>
          </a:lstStyle>
          <a:p>
            <a:pPr>
              <a:defRPr/>
            </a:pPr>
            <a:fld id="{636D6AE4-47E1-42EA-A925-3D3E529BB71E}" type="slidenum">
              <a:rPr lang="hu-HU"/>
              <a:pPr>
                <a:defRPr/>
              </a:pPr>
              <a:t>‹#›</a:t>
            </a:fld>
            <a:endParaRPr lang="hu-HU" dirty="0"/>
          </a:p>
        </p:txBody>
      </p:sp>
    </p:spTree>
    <p:extLst>
      <p:ext uri="{BB962C8B-B14F-4D97-AF65-F5344CB8AC3E}">
        <p14:creationId xmlns:p14="http://schemas.microsoft.com/office/powerpoint/2010/main" val="17688027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2744F8-BB2C-451C-BB03-A13B866814B2}"/>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B96803CE-4914-4568-98C3-651D53E91C4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78AA8A78-8041-4273-B7E3-09276F2972CD}"/>
              </a:ext>
            </a:extLst>
          </p:cNvPr>
          <p:cNvSpPr>
            <a:spLocks noGrp="1" noChangeArrowheads="1"/>
          </p:cNvSpPr>
          <p:nvPr>
            <p:ph type="sldNum" sz="quarter" idx="12"/>
          </p:nvPr>
        </p:nvSpPr>
        <p:spPr>
          <a:ln/>
        </p:spPr>
        <p:txBody>
          <a:bodyPr/>
          <a:lstStyle>
            <a:lvl1pPr>
              <a:defRPr/>
            </a:lvl1pPr>
          </a:lstStyle>
          <a:p>
            <a:pPr>
              <a:defRPr/>
            </a:pPr>
            <a:fld id="{4D33604D-411B-40D2-A4FD-12E81E5E30FC}" type="slidenum">
              <a:rPr lang="hu-HU"/>
              <a:pPr>
                <a:defRPr/>
              </a:pPr>
              <a:t>‹#›</a:t>
            </a:fld>
            <a:endParaRPr lang="hu-HU" dirty="0"/>
          </a:p>
        </p:txBody>
      </p:sp>
    </p:spTree>
    <p:extLst>
      <p:ext uri="{BB962C8B-B14F-4D97-AF65-F5344CB8AC3E}">
        <p14:creationId xmlns:p14="http://schemas.microsoft.com/office/powerpoint/2010/main" val="12957737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8EA7A66C-9C3C-4858-84DB-3A977334E03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7F87928-3B79-4E35-B2F6-0081DFC6E6D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A5D170D5-7271-460D-A03F-6660B4C3B4FB}"/>
              </a:ext>
            </a:extLst>
          </p:cNvPr>
          <p:cNvSpPr>
            <a:spLocks noGrp="1" noChangeArrowheads="1"/>
          </p:cNvSpPr>
          <p:nvPr>
            <p:ph type="sldNum" sz="quarter" idx="12"/>
          </p:nvPr>
        </p:nvSpPr>
        <p:spPr>
          <a:ln/>
        </p:spPr>
        <p:txBody>
          <a:bodyPr/>
          <a:lstStyle>
            <a:lvl1pPr>
              <a:defRPr/>
            </a:lvl1pPr>
          </a:lstStyle>
          <a:p>
            <a:pPr>
              <a:defRPr/>
            </a:pPr>
            <a:fld id="{AE545076-F736-470B-9FF4-2C4A32DC0924}" type="slidenum">
              <a:rPr lang="hu-HU"/>
              <a:pPr>
                <a:defRPr/>
              </a:pPr>
              <a:t>‹#›</a:t>
            </a:fld>
            <a:endParaRPr lang="hu-HU" dirty="0"/>
          </a:p>
        </p:txBody>
      </p:sp>
    </p:spTree>
    <p:extLst>
      <p:ext uri="{BB962C8B-B14F-4D97-AF65-F5344CB8AC3E}">
        <p14:creationId xmlns:p14="http://schemas.microsoft.com/office/powerpoint/2010/main" val="31835752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dirty="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BA972D6-AEF0-4908-8955-F45D5EE0798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E0A6BE9-2279-4DC6-8546-1FEE5370236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8E6FB0ED-DB6E-43DC-94D1-222FFE2433D7}"/>
              </a:ext>
            </a:extLst>
          </p:cNvPr>
          <p:cNvSpPr>
            <a:spLocks noGrp="1" noChangeArrowheads="1"/>
          </p:cNvSpPr>
          <p:nvPr>
            <p:ph type="sldNum" sz="quarter" idx="12"/>
          </p:nvPr>
        </p:nvSpPr>
        <p:spPr>
          <a:ln/>
        </p:spPr>
        <p:txBody>
          <a:bodyPr/>
          <a:lstStyle>
            <a:lvl1pPr>
              <a:defRPr/>
            </a:lvl1pPr>
          </a:lstStyle>
          <a:p>
            <a:pPr>
              <a:defRPr/>
            </a:pPr>
            <a:fld id="{3E71176C-9F02-41B7-BEC8-AE8F8986A31C}" type="slidenum">
              <a:rPr lang="hu-HU"/>
              <a:pPr>
                <a:defRPr/>
              </a:pPr>
              <a:t>‹#›</a:t>
            </a:fld>
            <a:endParaRPr lang="hu-HU" dirty="0"/>
          </a:p>
        </p:txBody>
      </p:sp>
    </p:spTree>
    <p:extLst>
      <p:ext uri="{BB962C8B-B14F-4D97-AF65-F5344CB8AC3E}">
        <p14:creationId xmlns:p14="http://schemas.microsoft.com/office/powerpoint/2010/main" val="3073642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8C2EAD-96DB-4604-B423-9EE15DBD6111}"/>
              </a:ext>
            </a:extLst>
          </p:cNvPr>
          <p:cNvSpPr>
            <a:spLocks noGrp="1" noChangeArrowheads="1"/>
          </p:cNvSpPr>
          <p:nvPr>
            <p:ph type="title"/>
          </p:nvPr>
        </p:nvSpPr>
        <p:spPr bwMode="auto">
          <a:xfrm>
            <a:off x="1043608" y="229510"/>
            <a:ext cx="7499176" cy="6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a:extLst>
              <a:ext uri="{FF2B5EF4-FFF2-40B4-BE49-F238E27FC236}">
                <a16:creationId xmlns:a16="http://schemas.microsoft.com/office/drawing/2014/main" id="{AD29547F-0EAE-401A-9355-75075B5356CD}"/>
              </a:ext>
            </a:extLst>
          </p:cNvPr>
          <p:cNvSpPr>
            <a:spLocks noGrp="1" noChangeArrowheads="1"/>
          </p:cNvSpPr>
          <p:nvPr>
            <p:ph type="body" idx="1"/>
          </p:nvPr>
        </p:nvSpPr>
        <p:spPr bwMode="auto">
          <a:xfrm>
            <a:off x="971600" y="1196752"/>
            <a:ext cx="7715200" cy="49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2C99F81C-A88C-49D2-9CE7-E3C4D0738374}"/>
              </a:ext>
            </a:extLst>
          </p:cNvPr>
          <p:cNvSpPr>
            <a:spLocks noGrp="1" noChangeArrowheads="1"/>
          </p:cNvSpPr>
          <p:nvPr>
            <p:ph type="dt" sz="half" idx="2"/>
          </p:nvPr>
        </p:nvSpPr>
        <p:spPr bwMode="auto">
          <a:xfrm>
            <a:off x="971600" y="6372986"/>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03D9DFAD-7995-4EDE-95E4-CDE28F8A3EC3}"/>
              </a:ext>
            </a:extLst>
          </p:cNvPr>
          <p:cNvSpPr>
            <a:spLocks noGrp="1" noChangeArrowheads="1"/>
          </p:cNvSpPr>
          <p:nvPr>
            <p:ph type="ftr" sz="quarter" idx="3"/>
          </p:nvPr>
        </p:nvSpPr>
        <p:spPr bwMode="auto">
          <a:xfrm>
            <a:off x="3381400" y="6372986"/>
            <a:ext cx="2895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dirty="0"/>
          </a:p>
        </p:txBody>
      </p:sp>
      <p:sp>
        <p:nvSpPr>
          <p:cNvPr id="1030" name="Rectangle 6">
            <a:extLst>
              <a:ext uri="{FF2B5EF4-FFF2-40B4-BE49-F238E27FC236}">
                <a16:creationId xmlns:a16="http://schemas.microsoft.com/office/drawing/2014/main" id="{6D79F071-7803-4F18-8384-02A9F18866A9}"/>
              </a:ext>
            </a:extLst>
          </p:cNvPr>
          <p:cNvSpPr>
            <a:spLocks noGrp="1" noChangeArrowheads="1"/>
          </p:cNvSpPr>
          <p:nvPr>
            <p:ph type="sldNum" sz="quarter" idx="4"/>
          </p:nvPr>
        </p:nvSpPr>
        <p:spPr bwMode="auto">
          <a:xfrm>
            <a:off x="6553200" y="6372985"/>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E40F792-3731-4625-8F3F-E907E5D6F736}" type="slidenum">
              <a:rPr lang="hu-HU"/>
              <a:pPr>
                <a:defRPr/>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962AC9DC-7709-4B5E-8CBB-38CA6E62EE0C}"/>
              </a:ext>
            </a:extLst>
          </p:cNvPr>
          <p:cNvSpPr txBox="1"/>
          <p:nvPr/>
        </p:nvSpPr>
        <p:spPr>
          <a:xfrm>
            <a:off x="1115616" y="5338081"/>
            <a:ext cx="6602715" cy="646331"/>
          </a:xfrm>
          <a:prstGeom prst="rect">
            <a:avLst/>
          </a:prstGeom>
          <a:noFill/>
        </p:spPr>
        <p:txBody>
          <a:bodyPr wrap="square" rtlCol="0">
            <a:spAutoFit/>
          </a:bodyPr>
          <a:lstStyle/>
          <a:p>
            <a:r>
              <a:rPr lang="en-US" dirty="0"/>
              <a:t>Dr. </a:t>
            </a:r>
            <a:r>
              <a:rPr lang="en-US" dirty="0" err="1"/>
              <a:t>Tamás</a:t>
            </a:r>
            <a:r>
              <a:rPr lang="en-US" dirty="0"/>
              <a:t> </a:t>
            </a:r>
            <a:r>
              <a:rPr lang="en-US" dirty="0" err="1"/>
              <a:t>Szakács</a:t>
            </a:r>
            <a:r>
              <a:rPr lang="en-US" dirty="0"/>
              <a:t>: 	szakacs.tamas@bgk.uni-obuda.hu, </a:t>
            </a:r>
          </a:p>
          <a:p>
            <a:r>
              <a:rPr lang="en-US" dirty="0" err="1"/>
              <a:t>Ákos</a:t>
            </a:r>
            <a:r>
              <a:rPr lang="en-US" dirty="0"/>
              <a:t> </a:t>
            </a:r>
            <a:r>
              <a:rPr lang="en-US" dirty="0" err="1"/>
              <a:t>Jányoki</a:t>
            </a:r>
            <a:r>
              <a:rPr lang="en-US" dirty="0"/>
              <a:t>:		janyoki.akos@bgk.uni-obuda.hu</a:t>
            </a:r>
            <a:endParaRPr lang="hu-HU" dirty="0"/>
          </a:p>
        </p:txBody>
      </p:sp>
      <p:sp>
        <p:nvSpPr>
          <p:cNvPr id="6" name="Tartalom helye 5">
            <a:extLst>
              <a:ext uri="{FF2B5EF4-FFF2-40B4-BE49-F238E27FC236}">
                <a16:creationId xmlns:a16="http://schemas.microsoft.com/office/drawing/2014/main" id="{58531174-416A-4139-A440-E939AA17C7EC}"/>
              </a:ext>
            </a:extLst>
          </p:cNvPr>
          <p:cNvSpPr>
            <a:spLocks noGrp="1"/>
          </p:cNvSpPr>
          <p:nvPr>
            <p:ph idx="1"/>
          </p:nvPr>
        </p:nvSpPr>
        <p:spPr>
          <a:xfrm>
            <a:off x="1043608" y="1676021"/>
            <a:ext cx="7715200" cy="3024336"/>
          </a:xfrm>
        </p:spPr>
        <p:txBody>
          <a:bodyPr/>
          <a:lstStyle/>
          <a:p>
            <a:pPr marL="0" indent="0" algn="ctr">
              <a:buFontTx/>
              <a:buNone/>
              <a:defRPr/>
            </a:pPr>
            <a:endParaRPr lang="en-US" altLang="hu-HU" sz="3600" b="1" dirty="0"/>
          </a:p>
          <a:p>
            <a:pPr marL="0" indent="0" algn="ctr">
              <a:buFontTx/>
              <a:buNone/>
              <a:defRPr/>
            </a:pPr>
            <a:r>
              <a:rPr lang="en-US" altLang="hu-HU" sz="4000" dirty="0"/>
              <a:t>Introduction </a:t>
            </a:r>
          </a:p>
          <a:p>
            <a:pPr marL="0" indent="0" algn="ctr">
              <a:buFontTx/>
              <a:buNone/>
              <a:defRPr/>
            </a:pPr>
            <a:r>
              <a:rPr lang="en-US" altLang="hu-HU" sz="4000" dirty="0"/>
              <a:t>and </a:t>
            </a:r>
          </a:p>
          <a:p>
            <a:pPr marL="0" indent="0" algn="ctr">
              <a:buFontTx/>
              <a:buNone/>
              <a:defRPr/>
            </a:pPr>
            <a:r>
              <a:rPr lang="en-US" altLang="hu-HU" sz="4000" dirty="0"/>
              <a:t>Presentation 01</a:t>
            </a:r>
          </a:p>
          <a:p>
            <a:pPr marL="0" indent="0" algn="ctr">
              <a:buFontTx/>
              <a:buNone/>
              <a:defRPr/>
            </a:pPr>
            <a:endParaRPr lang="en-US" sz="4000" dirty="0"/>
          </a:p>
          <a:p>
            <a:pPr marL="0" indent="0" algn="ctr">
              <a:buFontTx/>
              <a:buNone/>
              <a:defRPr/>
            </a:pPr>
            <a:endParaRPr lang="en-US" sz="4000" dirty="0"/>
          </a:p>
        </p:txBody>
      </p:sp>
      <p:sp>
        <p:nvSpPr>
          <p:cNvPr id="8" name="Alcím 2">
            <a:extLst>
              <a:ext uri="{FF2B5EF4-FFF2-40B4-BE49-F238E27FC236}">
                <a16:creationId xmlns:a16="http://schemas.microsoft.com/office/drawing/2014/main" id="{1701C904-A99C-4C20-9A3B-85EB4600CA75}"/>
              </a:ext>
            </a:extLst>
          </p:cNvPr>
          <p:cNvSpPr txBox="1">
            <a:spLocks noGrp="1"/>
          </p:cNvSpPr>
          <p:nvPr>
            <p:ph type="title"/>
          </p:nvPr>
        </p:nvSpPr>
        <p:spPr bwMode="auto">
          <a:xfrm>
            <a:off x="1043608" y="229510"/>
            <a:ext cx="7499176" cy="1471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None/>
              <a:defRPr/>
            </a:pPr>
            <a:r>
              <a:rPr lang="en-US" altLang="hu-HU" dirty="0">
                <a:latin typeface="Arial" panose="020B0604020202020204" pitchFamily="34" charset="0"/>
                <a:ea typeface="+mj-ea"/>
                <a:cs typeface="+mj-cs"/>
              </a:rPr>
              <a:t>Vehicle Informatics</a:t>
            </a:r>
            <a:br>
              <a:rPr lang="en-US" altLang="hu-HU" dirty="0">
                <a:latin typeface="Arial" panose="020B0604020202020204" pitchFamily="34" charset="0"/>
                <a:ea typeface="+mj-ea"/>
                <a:cs typeface="+mj-cs"/>
              </a:rPr>
            </a:br>
            <a:r>
              <a:rPr lang="en-US" altLang="hu-HU" dirty="0">
                <a:latin typeface="Arial" panose="020B0604020202020204" pitchFamily="34" charset="0"/>
                <a:ea typeface="+mj-ea"/>
                <a:cs typeface="+mj-cs"/>
              </a:rPr>
              <a:t>(Vehicle System Informatics)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id="{F2E0FF89-C103-467E-97BB-D2850D6232F0}"/>
              </a:ext>
            </a:extLst>
          </p:cNvPr>
          <p:cNvPicPr>
            <a:picLocks noChangeAspect="1"/>
          </p:cNvPicPr>
          <p:nvPr/>
        </p:nvPicPr>
        <p:blipFill>
          <a:blip r:embed="rId2"/>
          <a:stretch>
            <a:fillRect/>
          </a:stretch>
        </p:blipFill>
        <p:spPr>
          <a:xfrm>
            <a:off x="1115616" y="1052736"/>
            <a:ext cx="7735189" cy="4608512"/>
          </a:xfrm>
          <a:prstGeom prst="rect">
            <a:avLst/>
          </a:prstGeom>
        </p:spPr>
      </p:pic>
      <p:sp>
        <p:nvSpPr>
          <p:cNvPr id="3" name="Cím 2">
            <a:extLst>
              <a:ext uri="{FF2B5EF4-FFF2-40B4-BE49-F238E27FC236}">
                <a16:creationId xmlns:a16="http://schemas.microsoft.com/office/drawing/2014/main" id="{B4531CB3-B519-4096-ADE2-D9445CDA09F1}"/>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8596280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512226" cy="246221"/>
          </a:xfrm>
          <a:prstGeom prst="rect">
            <a:avLst/>
          </a:prstGeom>
          <a:noFill/>
        </p:spPr>
        <p:txBody>
          <a:bodyPr wrap="none" rtlCol="0">
            <a:spAutoFit/>
          </a:bodyPr>
          <a:lstStyle/>
          <a:p>
            <a:r>
              <a:rPr lang="de-DE" sz="1000" dirty="0"/>
              <a:t>w_specks_lin_baden-baden_paper[1].pdf</a:t>
            </a:r>
            <a:endParaRPr lang="hu-HU" sz="1000" dirty="0"/>
          </a:p>
        </p:txBody>
      </p:sp>
      <p:pic>
        <p:nvPicPr>
          <p:cNvPr id="3" name="Kép 2">
            <a:extLst>
              <a:ext uri="{FF2B5EF4-FFF2-40B4-BE49-F238E27FC236}">
                <a16:creationId xmlns:a16="http://schemas.microsoft.com/office/drawing/2014/main" id="{04151388-1216-4BB1-BDF6-90F2D6238797}"/>
              </a:ext>
            </a:extLst>
          </p:cNvPr>
          <p:cNvPicPr>
            <a:picLocks noChangeAspect="1"/>
          </p:cNvPicPr>
          <p:nvPr/>
        </p:nvPicPr>
        <p:blipFill>
          <a:blip r:embed="rId2">
            <a:lum bright="8000"/>
          </a:blip>
          <a:stretch>
            <a:fillRect/>
          </a:stretch>
        </p:blipFill>
        <p:spPr>
          <a:xfrm>
            <a:off x="1043609" y="898132"/>
            <a:ext cx="7840266" cy="5103001"/>
          </a:xfrm>
          <a:prstGeom prst="rect">
            <a:avLst/>
          </a:prstGeom>
        </p:spPr>
      </p:pic>
      <p:sp>
        <p:nvSpPr>
          <p:cNvPr id="2" name="Cím 1">
            <a:extLst>
              <a:ext uri="{FF2B5EF4-FFF2-40B4-BE49-F238E27FC236}">
                <a16:creationId xmlns:a16="http://schemas.microsoft.com/office/drawing/2014/main" id="{E379A224-8F44-4D0D-8D77-733C70A3630A}"/>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1063835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graphicFrame>
        <p:nvGraphicFramePr>
          <p:cNvPr id="4" name="Diagram 3">
            <a:extLst>
              <a:ext uri="{FF2B5EF4-FFF2-40B4-BE49-F238E27FC236}">
                <a16:creationId xmlns:a16="http://schemas.microsoft.com/office/drawing/2014/main" id="{3FB0F2FF-41A6-4A59-8B22-5817D2228C04}"/>
              </a:ext>
            </a:extLst>
          </p:cNvPr>
          <p:cNvGraphicFramePr/>
          <p:nvPr/>
        </p:nvGraphicFramePr>
        <p:xfrm>
          <a:off x="1115616" y="908720"/>
          <a:ext cx="78488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ím 1">
            <a:extLst>
              <a:ext uri="{FF2B5EF4-FFF2-40B4-BE49-F238E27FC236}">
                <a16:creationId xmlns:a16="http://schemas.microsoft.com/office/drawing/2014/main" id="{242D0CCC-567D-49A8-A7A6-62436338B9AD}"/>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1898684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id="{AA07A3F2-2C7C-4718-8E85-98E9AF622033}"/>
              </a:ext>
            </a:extLst>
          </p:cNvPr>
          <p:cNvPicPr>
            <a:picLocks noChangeAspect="1"/>
          </p:cNvPicPr>
          <p:nvPr/>
        </p:nvPicPr>
        <p:blipFill>
          <a:blip r:embed="rId2"/>
          <a:stretch>
            <a:fillRect/>
          </a:stretch>
        </p:blipFill>
        <p:spPr>
          <a:xfrm>
            <a:off x="1258887" y="778679"/>
            <a:ext cx="7184005" cy="5170601"/>
          </a:xfrm>
          <a:prstGeom prst="rect">
            <a:avLst/>
          </a:prstGeom>
        </p:spPr>
      </p:pic>
      <p:sp>
        <p:nvSpPr>
          <p:cNvPr id="2" name="Cím 1">
            <a:extLst>
              <a:ext uri="{FF2B5EF4-FFF2-40B4-BE49-F238E27FC236}">
                <a16:creationId xmlns:a16="http://schemas.microsoft.com/office/drawing/2014/main" id="{2B91D39B-7A2D-46F6-9743-CC71E6F26948}"/>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26890123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id="{363AECF2-0EA7-4189-BFCF-0DFB4D54DDE5}"/>
              </a:ext>
            </a:extLst>
          </p:cNvPr>
          <p:cNvPicPr>
            <a:picLocks noChangeAspect="1"/>
          </p:cNvPicPr>
          <p:nvPr/>
        </p:nvPicPr>
        <p:blipFill>
          <a:blip r:embed="rId2"/>
          <a:stretch>
            <a:fillRect/>
          </a:stretch>
        </p:blipFill>
        <p:spPr>
          <a:xfrm>
            <a:off x="992597" y="1519400"/>
            <a:ext cx="8022406" cy="3456384"/>
          </a:xfrm>
          <a:prstGeom prst="rect">
            <a:avLst/>
          </a:prstGeom>
        </p:spPr>
      </p:pic>
      <p:sp>
        <p:nvSpPr>
          <p:cNvPr id="3" name="Cím 2">
            <a:extLst>
              <a:ext uri="{FF2B5EF4-FFF2-40B4-BE49-F238E27FC236}">
                <a16:creationId xmlns:a16="http://schemas.microsoft.com/office/drawing/2014/main" id="{9E7911BE-C5B0-4B13-A5C7-E29E7364CB96}"/>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19931937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14F42DF-BEEA-421E-A95B-B3CD2702A769}"/>
              </a:ext>
            </a:extLst>
          </p:cNvPr>
          <p:cNvGraphicFramePr/>
          <p:nvPr>
            <p:extLst>
              <p:ext uri="{D42A27DB-BD31-4B8C-83A1-F6EECF244321}">
                <p14:modId xmlns:p14="http://schemas.microsoft.com/office/powerpoint/2010/main" val="1961576969"/>
              </p:ext>
            </p:extLst>
          </p:nvPr>
        </p:nvGraphicFramePr>
        <p:xfrm>
          <a:off x="1258888" y="1268760"/>
          <a:ext cx="479459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AutoShape 2" descr="Képtalálat a következ&amp;odblac;re: „network topologies”">
            <a:extLst>
              <a:ext uri="{FF2B5EF4-FFF2-40B4-BE49-F238E27FC236}">
                <a16:creationId xmlns:a16="http://schemas.microsoft.com/office/drawing/2014/main" id="{9461CE99-1DF9-4032-8E50-0A0BB1FF8D16}"/>
              </a:ext>
            </a:extLst>
          </p:cNvPr>
          <p:cNvSpPr>
            <a:spLocks noChangeAspect="1" noChangeArrowheads="1"/>
          </p:cNvSpPr>
          <p:nvPr/>
        </p:nvSpPr>
        <p:spPr bwMode="auto">
          <a:xfrm>
            <a:off x="780157" y="-184919"/>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pic>
        <p:nvPicPr>
          <p:cNvPr id="8197" name="Picture 3">
            <a:extLst>
              <a:ext uri="{FF2B5EF4-FFF2-40B4-BE49-F238E27FC236}">
                <a16:creationId xmlns:a16="http://schemas.microsoft.com/office/drawing/2014/main" id="{50C256FC-106A-4FE0-8F00-7348A57B61A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70849" b="47817"/>
          <a:stretch/>
        </p:blipFill>
        <p:spPr bwMode="auto">
          <a:xfrm>
            <a:off x="6619014" y="2204145"/>
            <a:ext cx="1252508" cy="94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2">
            <a:extLst>
              <a:ext uri="{FF2B5EF4-FFF2-40B4-BE49-F238E27FC236}">
                <a16:creationId xmlns:a16="http://schemas.microsoft.com/office/drawing/2014/main" id="{530DE831-A25F-45F9-89BC-99A3E5BF6A75}"/>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id="{0DCA6681-224F-427E-AC5A-3AE833BC0F84}"/>
              </a:ext>
            </a:extLst>
          </p:cNvPr>
          <p:cNvSpPr>
            <a:spLocks noGrp="1"/>
          </p:cNvSpPr>
          <p:nvPr>
            <p:ph type="title"/>
          </p:nvPr>
        </p:nvSpPr>
        <p:spPr/>
        <p:txBody>
          <a:bodyPr/>
          <a:lstStyle/>
          <a:p>
            <a:r>
              <a:rPr lang="en-US" sz="3200" dirty="0"/>
              <a:t>Main Network Topologies</a:t>
            </a:r>
          </a:p>
        </p:txBody>
      </p:sp>
      <p:pic>
        <p:nvPicPr>
          <p:cNvPr id="8" name="Picture 3">
            <a:extLst>
              <a:ext uri="{FF2B5EF4-FFF2-40B4-BE49-F238E27FC236}">
                <a16:creationId xmlns:a16="http://schemas.microsoft.com/office/drawing/2014/main" id="{93C1B4A5-BEBA-46C9-A740-7ED5950307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629" r="46968" b="50895"/>
          <a:stretch/>
        </p:blipFill>
        <p:spPr bwMode="auto">
          <a:xfrm>
            <a:off x="6810941" y="1201277"/>
            <a:ext cx="837064" cy="89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14B4E6F9-6EAE-4987-B277-BC14648F5E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717" t="14646" r="21321" b="25252"/>
          <a:stretch/>
        </p:blipFill>
        <p:spPr bwMode="auto">
          <a:xfrm>
            <a:off x="6632604" y="3053705"/>
            <a:ext cx="1015401" cy="99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805FF44C-91D1-411D-BD6A-8BBAFA52F4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9105" r="75326"/>
          <a:stretch/>
        </p:blipFill>
        <p:spPr bwMode="auto">
          <a:xfrm>
            <a:off x="6619014" y="4070314"/>
            <a:ext cx="1015401" cy="88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E2121883-DAA5-4664-9632-C4E75F8953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9327" t="15052"/>
          <a:stretch/>
        </p:blipFill>
        <p:spPr bwMode="auto">
          <a:xfrm>
            <a:off x="5531141" y="4954561"/>
            <a:ext cx="805110" cy="139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6C198F13-CD47-4BF6-9F68-524B7C1DF1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137" t="49105" r="48459"/>
          <a:stretch/>
        </p:blipFill>
        <p:spPr bwMode="auto">
          <a:xfrm>
            <a:off x="6724159" y="5264159"/>
            <a:ext cx="805110" cy="89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Csoportba foglalás 12">
            <a:extLst>
              <a:ext uri="{FF2B5EF4-FFF2-40B4-BE49-F238E27FC236}">
                <a16:creationId xmlns:a16="http://schemas.microsoft.com/office/drawing/2014/main" id="{412DCF4F-2DAF-4F14-8BB1-DF197E160733}"/>
              </a:ext>
            </a:extLst>
          </p:cNvPr>
          <p:cNvGrpSpPr/>
          <p:nvPr/>
        </p:nvGrpSpPr>
        <p:grpSpPr>
          <a:xfrm>
            <a:off x="1506778" y="5295277"/>
            <a:ext cx="4024363" cy="715219"/>
            <a:chOff x="770235" y="1905805"/>
            <a:chExt cx="4024363" cy="715219"/>
          </a:xfrm>
        </p:grpSpPr>
        <p:sp>
          <p:nvSpPr>
            <p:cNvPr id="14" name="Téglalap: felső két sarkán lekerekítve 13">
              <a:extLst>
                <a:ext uri="{FF2B5EF4-FFF2-40B4-BE49-F238E27FC236}">
                  <a16:creationId xmlns:a16="http://schemas.microsoft.com/office/drawing/2014/main" id="{4DF45DF3-20F1-4792-9798-67C09A676BAC}"/>
                </a:ext>
              </a:extLst>
            </p:cNvPr>
            <p:cNvSpPr/>
            <p:nvPr/>
          </p:nvSpPr>
          <p:spPr>
            <a:xfrm rot="5400000">
              <a:off x="2424807" y="251233"/>
              <a:ext cx="715219" cy="402436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églalap: felső két sarkán lekerekítve 4">
              <a:extLst>
                <a:ext uri="{FF2B5EF4-FFF2-40B4-BE49-F238E27FC236}">
                  <a16:creationId xmlns:a16="http://schemas.microsoft.com/office/drawing/2014/main" id="{EF9C209F-8CBD-4CBB-B805-C810EFF7C7A7}"/>
                </a:ext>
              </a:extLst>
            </p:cNvPr>
            <p:cNvSpPr txBox="1"/>
            <p:nvPr/>
          </p:nvSpPr>
          <p:spPr>
            <a:xfrm>
              <a:off x="770235" y="1940719"/>
              <a:ext cx="3989449" cy="645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600" kern="1200" noProof="0" dirty="0"/>
                <a:t>several combinations</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578D3904-75D4-41BC-A019-7BE7ABC27E65}"/>
              </a:ext>
            </a:extLst>
          </p:cNvPr>
          <p:cNvSpPr txBox="1"/>
          <p:nvPr/>
        </p:nvSpPr>
        <p:spPr>
          <a:xfrm>
            <a:off x="2051050" y="2133600"/>
            <a:ext cx="5905500" cy="3416320"/>
          </a:xfrm>
          <a:prstGeom prst="rect">
            <a:avLst/>
          </a:prstGeom>
          <a:noFill/>
        </p:spPr>
        <p:txBody>
          <a:bodyPr>
            <a:spAutoFit/>
          </a:bodyPr>
          <a:lstStyle/>
          <a:p>
            <a:pPr marL="285750" indent="-285750" eaLnBrk="1" hangingPunct="1">
              <a:buFont typeface="Arial" panose="020B0604020202020204" pitchFamily="34" charset="0"/>
              <a:buChar char="•"/>
              <a:defRPr/>
            </a:pPr>
            <a:r>
              <a:rPr lang="hu-HU" sz="2400" b="1" dirty="0" err="1">
                <a:latin typeface="Arial" charset="0"/>
              </a:rPr>
              <a:t>Radio</a:t>
            </a:r>
            <a:r>
              <a:rPr lang="hu-HU" sz="2400" b="1" dirty="0">
                <a:latin typeface="Arial" charset="0"/>
              </a:rPr>
              <a:t> </a:t>
            </a:r>
            <a:r>
              <a:rPr lang="hu-HU" sz="2400" b="1" dirty="0" err="1">
                <a:latin typeface="Arial" charset="0"/>
              </a:rPr>
              <a:t>vawe</a:t>
            </a:r>
            <a:r>
              <a:rPr lang="hu-HU" sz="2400" dirty="0">
                <a:latin typeface="Arial" charset="0"/>
              </a:rPr>
              <a:t>: </a:t>
            </a:r>
          </a:p>
          <a:p>
            <a:pPr marL="285750" indent="-285750" eaLnBrk="1" hangingPunct="1">
              <a:buFont typeface="Arial" panose="020B0604020202020204" pitchFamily="34" charset="0"/>
              <a:buChar char="•"/>
              <a:defRPr/>
            </a:pPr>
            <a:endParaRPr lang="hu-HU" sz="2400" dirty="0">
              <a:latin typeface="Arial" charset="0"/>
            </a:endParaRPr>
          </a:p>
          <a:p>
            <a:pPr marL="1200150" lvl="2" indent="-285750" eaLnBrk="1" hangingPunct="1">
              <a:buFont typeface="Arial" panose="020B0604020202020204" pitchFamily="34" charset="0"/>
              <a:buChar char="•"/>
              <a:defRPr/>
            </a:pPr>
            <a:r>
              <a:rPr lang="hu-HU" sz="2400" dirty="0" err="1">
                <a:latin typeface="Arial" charset="0"/>
              </a:rPr>
              <a:t>WiFi</a:t>
            </a:r>
            <a:r>
              <a:rPr lang="hu-HU" sz="2400" dirty="0">
                <a:latin typeface="Arial" charset="0"/>
              </a:rPr>
              <a:t>, </a:t>
            </a:r>
            <a:r>
              <a:rPr lang="hu-HU" sz="2400" dirty="0" err="1">
                <a:latin typeface="Arial" charset="0"/>
              </a:rPr>
              <a:t>BlueTooth</a:t>
            </a:r>
            <a:r>
              <a:rPr lang="hu-HU" sz="2400" dirty="0">
                <a:latin typeface="Arial" charset="0"/>
              </a:rPr>
              <a:t>, GSM, GPRS</a:t>
            </a:r>
          </a:p>
          <a:p>
            <a:pPr lvl="2" eaLnBrk="1" hangingPunct="1">
              <a:defRPr/>
            </a:pPr>
            <a:endParaRPr lang="hu-HU" sz="2400" dirty="0">
              <a:latin typeface="Arial" charset="0"/>
            </a:endParaRPr>
          </a:p>
          <a:p>
            <a:pPr marL="285750" indent="-285750" eaLnBrk="1" hangingPunct="1">
              <a:buFont typeface="Arial" panose="020B0604020202020204" pitchFamily="34" charset="0"/>
              <a:buChar char="•"/>
              <a:defRPr/>
            </a:pPr>
            <a:r>
              <a:rPr lang="hu-HU" sz="2400" b="1" dirty="0" err="1">
                <a:latin typeface="Arial" charset="0"/>
              </a:rPr>
              <a:t>Physical</a:t>
            </a:r>
            <a:r>
              <a:rPr lang="hu-HU" sz="2400" b="1" dirty="0">
                <a:latin typeface="Arial" charset="0"/>
              </a:rPr>
              <a:t> </a:t>
            </a:r>
            <a:r>
              <a:rPr lang="hu-HU" sz="2400" b="1" dirty="0" err="1">
                <a:latin typeface="Arial" charset="0"/>
              </a:rPr>
              <a:t>Cable</a:t>
            </a:r>
            <a:r>
              <a:rPr lang="hu-HU" sz="2400" b="1" dirty="0">
                <a:latin typeface="Arial" charset="0"/>
              </a:rPr>
              <a:t> </a:t>
            </a:r>
            <a:r>
              <a:rPr lang="hu-HU" sz="2400" b="1" dirty="0" err="1">
                <a:latin typeface="Arial" charset="0"/>
              </a:rPr>
              <a:t>system</a:t>
            </a:r>
            <a:r>
              <a:rPr lang="hu-HU" sz="2400" dirty="0">
                <a:latin typeface="Arial" charset="0"/>
              </a:rPr>
              <a:t>:</a:t>
            </a:r>
          </a:p>
          <a:p>
            <a:pPr marL="285750" indent="-285750" eaLnBrk="1" hangingPunct="1">
              <a:buFont typeface="Arial" panose="020B0604020202020204" pitchFamily="34" charset="0"/>
              <a:buChar char="•"/>
              <a:defRPr/>
            </a:pPr>
            <a:endParaRPr lang="hu-HU" sz="2400" dirty="0">
              <a:latin typeface="Arial" charset="0"/>
            </a:endParaRPr>
          </a:p>
          <a:p>
            <a:pPr marL="1200150" lvl="2" indent="-285750" eaLnBrk="1" hangingPunct="1">
              <a:buFont typeface="Arial" panose="020B0604020202020204" pitchFamily="34" charset="0"/>
              <a:buChar char="•"/>
              <a:defRPr/>
            </a:pPr>
            <a:r>
              <a:rPr lang="hu-HU" sz="2400" dirty="0" err="1">
                <a:latin typeface="Arial" charset="0"/>
              </a:rPr>
              <a:t>Paired</a:t>
            </a:r>
            <a:r>
              <a:rPr lang="hu-HU" sz="2400" dirty="0">
                <a:latin typeface="Arial" charset="0"/>
              </a:rPr>
              <a:t> </a:t>
            </a:r>
            <a:r>
              <a:rPr lang="hu-HU" sz="2400" dirty="0" err="1">
                <a:latin typeface="Arial" charset="0"/>
              </a:rPr>
              <a:t>wire</a:t>
            </a:r>
            <a:r>
              <a:rPr lang="hu-HU" sz="2400" dirty="0">
                <a:latin typeface="Arial" charset="0"/>
              </a:rPr>
              <a:t> (ASI </a:t>
            </a:r>
            <a:r>
              <a:rPr lang="hu-HU" sz="2400" dirty="0" err="1">
                <a:latin typeface="Arial" charset="0"/>
              </a:rPr>
              <a:t>Bus</a:t>
            </a:r>
            <a:r>
              <a:rPr lang="hu-HU" sz="2400" dirty="0">
                <a:latin typeface="Arial" charset="0"/>
              </a:rPr>
              <a:t>)</a:t>
            </a:r>
          </a:p>
          <a:p>
            <a:pPr marL="1200150" lvl="2" indent="-285750" eaLnBrk="1" hangingPunct="1">
              <a:buFont typeface="Arial" panose="020B0604020202020204" pitchFamily="34" charset="0"/>
              <a:buChar char="•"/>
              <a:defRPr/>
            </a:pPr>
            <a:r>
              <a:rPr lang="hu-HU" sz="2400" dirty="0" err="1">
                <a:latin typeface="Arial" charset="0"/>
              </a:rPr>
              <a:t>Coax</a:t>
            </a:r>
            <a:r>
              <a:rPr lang="hu-HU" sz="2400" dirty="0">
                <a:latin typeface="Arial" charset="0"/>
              </a:rPr>
              <a:t> </a:t>
            </a:r>
            <a:r>
              <a:rPr lang="hu-HU" sz="2400" dirty="0" err="1">
                <a:latin typeface="Arial" charset="0"/>
              </a:rPr>
              <a:t>cable</a:t>
            </a:r>
            <a:r>
              <a:rPr lang="hu-HU" sz="2400" dirty="0">
                <a:latin typeface="Arial" charset="0"/>
              </a:rPr>
              <a:t> (</a:t>
            </a:r>
            <a:r>
              <a:rPr lang="hu-HU" sz="2400" dirty="0" err="1">
                <a:latin typeface="Arial" charset="0"/>
              </a:rPr>
              <a:t>Industrial</a:t>
            </a:r>
            <a:r>
              <a:rPr lang="hu-HU" sz="2400" dirty="0">
                <a:latin typeface="Arial" charset="0"/>
              </a:rPr>
              <a:t> Ethernet)</a:t>
            </a:r>
          </a:p>
          <a:p>
            <a:pPr marL="1200150" lvl="2" indent="-285750" eaLnBrk="1" hangingPunct="1">
              <a:buFont typeface="Arial" panose="020B0604020202020204" pitchFamily="34" charset="0"/>
              <a:buChar char="•"/>
              <a:defRPr/>
            </a:pPr>
            <a:r>
              <a:rPr lang="hu-HU" sz="2400" dirty="0" err="1">
                <a:latin typeface="Arial" charset="0"/>
              </a:rPr>
              <a:t>Optic</a:t>
            </a:r>
            <a:r>
              <a:rPr lang="hu-HU" sz="2400" dirty="0">
                <a:latin typeface="Arial" charset="0"/>
              </a:rPr>
              <a:t> </a:t>
            </a:r>
            <a:r>
              <a:rPr lang="hu-HU" sz="2400" dirty="0" err="1">
                <a:latin typeface="Arial" charset="0"/>
              </a:rPr>
              <a:t>cable</a:t>
            </a:r>
            <a:r>
              <a:rPr lang="hu-HU" sz="2400" dirty="0">
                <a:latin typeface="Arial" charset="0"/>
              </a:rPr>
              <a:t> (Ethernet)</a:t>
            </a:r>
          </a:p>
        </p:txBody>
      </p:sp>
      <p:sp>
        <p:nvSpPr>
          <p:cNvPr id="4" name="Szövegdoboz 2">
            <a:extLst>
              <a:ext uri="{FF2B5EF4-FFF2-40B4-BE49-F238E27FC236}">
                <a16:creationId xmlns:a16="http://schemas.microsoft.com/office/drawing/2014/main" id="{375505A3-2C20-48F8-9F23-3AAD07AC3FAC}"/>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id="{A702A6DC-B450-4C49-80D5-DC4657101932}"/>
              </a:ext>
            </a:extLst>
          </p:cNvPr>
          <p:cNvSpPr>
            <a:spLocks noGrp="1"/>
          </p:cNvSpPr>
          <p:nvPr>
            <p:ph type="title"/>
          </p:nvPr>
        </p:nvSpPr>
        <p:spPr/>
        <p:txBody>
          <a:bodyPr/>
          <a:lstStyle/>
          <a:p>
            <a:r>
              <a:rPr lang="en-US" sz="3200" dirty="0"/>
              <a:t>Communication transfer medium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zövegdoboz 2">
            <a:extLst>
              <a:ext uri="{FF2B5EF4-FFF2-40B4-BE49-F238E27FC236}">
                <a16:creationId xmlns:a16="http://schemas.microsoft.com/office/drawing/2014/main" id="{723C4BA5-E1DE-465B-9A7B-BE0DF91DA688}"/>
              </a:ext>
            </a:extLst>
          </p:cNvPr>
          <p:cNvSpPr txBox="1">
            <a:spLocks noChangeArrowheads="1"/>
          </p:cNvSpPr>
          <p:nvPr/>
        </p:nvSpPr>
        <p:spPr bwMode="auto">
          <a:xfrm>
            <a:off x="914140" y="1066052"/>
            <a:ext cx="731572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Access control is </a:t>
            </a:r>
            <a:r>
              <a:rPr lang="hu-HU" altLang="hu-HU" sz="1800" dirty="0"/>
              <a:t>a </a:t>
            </a:r>
            <a:r>
              <a:rPr lang="en-US" altLang="hu-HU" sz="1800" dirty="0"/>
              <a:t>way of limiting access to a system</a:t>
            </a:r>
            <a:r>
              <a:rPr lang="hu-HU" altLang="hu-HU" sz="1800" dirty="0"/>
              <a:t> (</a:t>
            </a:r>
            <a:r>
              <a:rPr lang="hu-HU" altLang="hu-HU" sz="1800" b="1" dirty="0" err="1"/>
              <a:t>BUS</a:t>
            </a:r>
            <a:r>
              <a:rPr lang="hu-HU" altLang="hu-HU" sz="1800" dirty="0" err="1"/>
              <a:t>es</a:t>
            </a:r>
            <a:r>
              <a:rPr lang="hu-HU" altLang="hu-HU" sz="1800" dirty="0"/>
              <a:t>)</a:t>
            </a:r>
            <a:r>
              <a:rPr lang="en-US" altLang="hu-HU" sz="1800" dirty="0"/>
              <a:t> or to physical or virtual resources. In computing, access control is a process by which users</a:t>
            </a:r>
            <a:r>
              <a:rPr lang="hu-HU" altLang="hu-HU" sz="1800" dirty="0"/>
              <a:t> (</a:t>
            </a:r>
            <a:r>
              <a:rPr lang="hu-HU" altLang="hu-HU" sz="1800" b="1" dirty="0" err="1"/>
              <a:t>PROCESSOR</a:t>
            </a:r>
            <a:r>
              <a:rPr lang="hu-HU" altLang="hu-HU" sz="1800" dirty="0" err="1"/>
              <a:t>s</a:t>
            </a:r>
            <a:r>
              <a:rPr lang="hu-HU" altLang="hu-HU" sz="1800" dirty="0"/>
              <a:t>)</a:t>
            </a:r>
            <a:r>
              <a:rPr lang="en-US" altLang="hu-HU" sz="1800" dirty="0"/>
              <a:t> are granted access and certain privileges to systems</a:t>
            </a:r>
            <a:r>
              <a:rPr lang="hu-HU" altLang="hu-HU" sz="1800" dirty="0"/>
              <a:t> (</a:t>
            </a:r>
            <a:r>
              <a:rPr lang="hu-HU" altLang="hu-HU" sz="1800" b="1" dirty="0" err="1"/>
              <a:t>BUS</a:t>
            </a:r>
            <a:r>
              <a:rPr lang="hu-HU" altLang="hu-HU" sz="1800" dirty="0" err="1"/>
              <a:t>es</a:t>
            </a:r>
            <a:r>
              <a:rPr lang="hu-HU" altLang="hu-HU" sz="1800" dirty="0"/>
              <a:t>)</a:t>
            </a:r>
            <a:r>
              <a:rPr lang="en-US" altLang="hu-HU" sz="1800" dirty="0"/>
              <a:t>, resources or information.</a:t>
            </a:r>
            <a:endParaRPr lang="hu-HU" altLang="hu-HU" sz="1800" dirty="0"/>
          </a:p>
          <a:p>
            <a:pPr algn="just" eaLnBrk="1" hangingPunct="1">
              <a:spcBef>
                <a:spcPct val="0"/>
              </a:spcBef>
              <a:buFontTx/>
              <a:buNone/>
            </a:pPr>
            <a:r>
              <a:rPr lang="en-US" altLang="hu-HU" sz="1800" dirty="0"/>
              <a:t>In access control systems, users must present credentials</a:t>
            </a:r>
            <a:r>
              <a:rPr lang="hu-HU" altLang="hu-HU" sz="1800" dirty="0"/>
              <a:t> (</a:t>
            </a:r>
            <a:r>
              <a:rPr lang="hu-HU" altLang="hu-HU" sz="1800" b="1" dirty="0"/>
              <a:t>TOKEN</a:t>
            </a:r>
            <a:r>
              <a:rPr lang="hu-HU" altLang="hu-HU" sz="1800" dirty="0"/>
              <a:t>)</a:t>
            </a:r>
            <a:r>
              <a:rPr lang="en-US" altLang="hu-HU" sz="1800" dirty="0"/>
              <a:t> before they can be granted access. In physical systems, these credentials may come in many forms, </a:t>
            </a:r>
            <a:r>
              <a:rPr lang="hu-HU" altLang="hu-HU" sz="1800" i="1" dirty="0" err="1"/>
              <a:t>see</a:t>
            </a:r>
            <a:r>
              <a:rPr lang="hu-HU" altLang="hu-HU" sz="1800" i="1" dirty="0"/>
              <a:t> </a:t>
            </a:r>
            <a:r>
              <a:rPr lang="hu-HU" altLang="hu-HU" sz="1800" i="1" dirty="0" err="1"/>
              <a:t>later</a:t>
            </a:r>
            <a:r>
              <a:rPr lang="hu-HU" altLang="hu-HU" sz="1800" i="1" dirty="0"/>
              <a:t>. </a:t>
            </a:r>
          </a:p>
        </p:txBody>
      </p:sp>
      <p:sp>
        <p:nvSpPr>
          <p:cNvPr id="10244" name="Téglalap 3">
            <a:extLst>
              <a:ext uri="{FF2B5EF4-FFF2-40B4-BE49-F238E27FC236}">
                <a16:creationId xmlns:a16="http://schemas.microsoft.com/office/drawing/2014/main" id="{C57C60E1-3326-4F1B-A865-A6AD3B0A61C3}"/>
              </a:ext>
            </a:extLst>
          </p:cNvPr>
          <p:cNvSpPr>
            <a:spLocks noChangeArrowheads="1"/>
          </p:cNvSpPr>
          <p:nvPr/>
        </p:nvSpPr>
        <p:spPr bwMode="auto">
          <a:xfrm>
            <a:off x="960209" y="3378297"/>
            <a:ext cx="73877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Since a serial communication system such as CAN is based on a two-wire connection between nodes in the network, i.e. </a:t>
            </a:r>
            <a:r>
              <a:rPr lang="en-US" altLang="hu-HU" sz="1800" b="1" dirty="0"/>
              <a:t>all nodes are sharing the same physical communication bus</a:t>
            </a:r>
            <a:r>
              <a:rPr lang="en-US" altLang="hu-HU" sz="1800" dirty="0"/>
              <a:t>, a method of message/data collision avoidance is mandatory to assure a safe data transfer and to avoid delays resulting from the necessary restoration of proper bus conditions after the collision.</a:t>
            </a:r>
          </a:p>
        </p:txBody>
      </p:sp>
      <p:sp>
        <p:nvSpPr>
          <p:cNvPr id="5" name="Szövegdoboz 2">
            <a:extLst>
              <a:ext uri="{FF2B5EF4-FFF2-40B4-BE49-F238E27FC236}">
                <a16:creationId xmlns:a16="http://schemas.microsoft.com/office/drawing/2014/main" id="{30E8BD4D-5392-4A71-8D34-49507396D3C3}"/>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id="{452A23F2-D34A-416A-900C-6CB4B59494B0}"/>
              </a:ext>
            </a:extLst>
          </p:cNvPr>
          <p:cNvSpPr>
            <a:spLocks noGrp="1"/>
          </p:cNvSpPr>
          <p:nvPr>
            <p:ph type="title"/>
          </p:nvPr>
        </p:nvSpPr>
        <p:spPr/>
        <p:txBody>
          <a:bodyPr/>
          <a:lstStyle/>
          <a:p>
            <a:r>
              <a:rPr lang="en-US" sz="3200" dirty="0"/>
              <a:t>Data Transfer Control Methods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zövegdoboz 2">
            <a:extLst>
              <a:ext uri="{FF2B5EF4-FFF2-40B4-BE49-F238E27FC236}">
                <a16:creationId xmlns:a16="http://schemas.microsoft.com/office/drawing/2014/main" id="{67D3D43B-F758-4A75-96F1-952894D5D1C8}"/>
              </a:ext>
            </a:extLst>
          </p:cNvPr>
          <p:cNvSpPr txBox="1">
            <a:spLocks noChangeArrowheads="1"/>
          </p:cNvSpPr>
          <p:nvPr/>
        </p:nvSpPr>
        <p:spPr bwMode="auto">
          <a:xfrm>
            <a:off x="970756" y="3427986"/>
            <a:ext cx="7850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hu-HU" sz="1800" b="1" dirty="0"/>
              <a:t>Random</a:t>
            </a:r>
            <a:r>
              <a:rPr lang="en-GB" altLang="hu-HU" sz="1800" dirty="0"/>
              <a:t> access: - The „workstation (WS)” is randomly checking the BUS state, and if the BUS is not busy can initiate the transmit. (</a:t>
            </a:r>
            <a:r>
              <a:rPr lang="en-GB" altLang="hu-HU" sz="1800" b="1" i="1" dirty="0"/>
              <a:t>CSMA/CD</a:t>
            </a:r>
            <a:r>
              <a:rPr lang="en-GB" altLang="hu-HU" sz="1800" dirty="0"/>
              <a:t>) </a:t>
            </a:r>
          </a:p>
          <a:p>
            <a:pPr eaLnBrk="1" hangingPunct="1">
              <a:spcBef>
                <a:spcPct val="0"/>
              </a:spcBef>
            </a:pPr>
            <a:endParaRPr lang="en-GB" altLang="hu-HU" sz="1800" dirty="0"/>
          </a:p>
          <a:p>
            <a:pPr eaLnBrk="1" hangingPunct="1">
              <a:spcBef>
                <a:spcPct val="0"/>
              </a:spcBef>
            </a:pPr>
            <a:r>
              <a:rPr lang="en-GB" altLang="hu-HU" sz="1800" b="1" dirty="0"/>
              <a:t>Distributed</a:t>
            </a:r>
            <a:r>
              <a:rPr lang="en-GB" altLang="hu-HU" sz="1800" dirty="0"/>
              <a:t> access: Just one „workstation” has the ability to transmit. This ability is passed</a:t>
            </a:r>
            <a:r>
              <a:rPr lang="hu-HU" altLang="hu-HU" sz="1800" dirty="0"/>
              <a:t> </a:t>
            </a:r>
            <a:r>
              <a:rPr lang="en-GB" altLang="hu-HU" sz="1800" dirty="0"/>
              <a:t>(after the determined time-period) from WS to WS (</a:t>
            </a:r>
            <a:r>
              <a:rPr lang="en-GB" altLang="hu-HU" sz="1800" b="1" dirty="0"/>
              <a:t>CSMA/CA</a:t>
            </a:r>
            <a:r>
              <a:rPr lang="en-GB" altLang="hu-HU" sz="1800" dirty="0"/>
              <a:t>)</a:t>
            </a:r>
          </a:p>
          <a:p>
            <a:pPr eaLnBrk="1" hangingPunct="1">
              <a:spcBef>
                <a:spcPct val="0"/>
              </a:spcBef>
            </a:pPr>
            <a:endParaRPr lang="en-GB" altLang="hu-HU" sz="1800" dirty="0"/>
          </a:p>
          <a:p>
            <a:pPr eaLnBrk="1" hangingPunct="1">
              <a:spcBef>
                <a:spcPct val="0"/>
              </a:spcBef>
            </a:pPr>
            <a:r>
              <a:rPr lang="en-GB" altLang="hu-HU" sz="1800" b="1" dirty="0"/>
              <a:t>Centralized</a:t>
            </a:r>
            <a:r>
              <a:rPr lang="en-GB" altLang="hu-HU" sz="1800" dirty="0"/>
              <a:t> access: a central „station” controlling the BUS accesses. The other WSs listening for permit to transfer. (</a:t>
            </a:r>
            <a:r>
              <a:rPr lang="en-GB" altLang="hu-HU" sz="1800" b="1" dirty="0"/>
              <a:t>TDMA</a:t>
            </a:r>
            <a:r>
              <a:rPr lang="hu-HU" altLang="hu-HU" sz="1800" b="1" dirty="0"/>
              <a:t>, Master-Slave</a:t>
            </a:r>
            <a:r>
              <a:rPr lang="en-GB" altLang="hu-HU" sz="1800" dirty="0"/>
              <a:t>)   </a:t>
            </a:r>
          </a:p>
        </p:txBody>
      </p:sp>
      <p:sp>
        <p:nvSpPr>
          <p:cNvPr id="4" name="Szövegdoboz 2">
            <a:extLst>
              <a:ext uri="{FF2B5EF4-FFF2-40B4-BE49-F238E27FC236}">
                <a16:creationId xmlns:a16="http://schemas.microsoft.com/office/drawing/2014/main" id="{804A3A30-9C4A-4A9D-922B-A84B173DA563}"/>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5" name="Téglalap 3">
            <a:extLst>
              <a:ext uri="{FF2B5EF4-FFF2-40B4-BE49-F238E27FC236}">
                <a16:creationId xmlns:a16="http://schemas.microsoft.com/office/drawing/2014/main" id="{59DF0445-B1C7-4773-9861-D7D0F37D3064}"/>
              </a:ext>
            </a:extLst>
          </p:cNvPr>
          <p:cNvSpPr>
            <a:spLocks noChangeArrowheads="1"/>
          </p:cNvSpPr>
          <p:nvPr/>
        </p:nvSpPr>
        <p:spPr bwMode="auto">
          <a:xfrm>
            <a:off x="1200452" y="875036"/>
            <a:ext cx="740399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A collision may occur when two or more nodes in the network are attempting to access the bus at virtually the same time, which may result in unwelcome effects, such as bus access delays or even destruction/damage of messages.</a:t>
            </a:r>
          </a:p>
          <a:p>
            <a:pPr algn="just" eaLnBrk="1" hangingPunct="1">
              <a:spcBef>
                <a:spcPct val="0"/>
              </a:spcBef>
              <a:buFontTx/>
              <a:buNone/>
            </a:pPr>
            <a:r>
              <a:rPr lang="en-US" altLang="hu-HU" sz="1800" dirty="0"/>
              <a:t>There are various methods of collision avoidance between the various fieldbus systems and in most cases the collision avoidance is actually a collision “repair”, which requires an unspecified bus recovery time, therefore taking up valuable bandwidth, and usually results in the destruction of the message.</a:t>
            </a:r>
          </a:p>
        </p:txBody>
      </p:sp>
      <p:sp>
        <p:nvSpPr>
          <p:cNvPr id="2" name="Cím 1">
            <a:extLst>
              <a:ext uri="{FF2B5EF4-FFF2-40B4-BE49-F238E27FC236}">
                <a16:creationId xmlns:a16="http://schemas.microsoft.com/office/drawing/2014/main" id="{BCB32589-4E60-40DD-8F43-FC4FCA5AE4CD}"/>
              </a:ext>
            </a:extLst>
          </p:cNvPr>
          <p:cNvSpPr>
            <a:spLocks noGrp="1"/>
          </p:cNvSpPr>
          <p:nvPr>
            <p:ph type="title"/>
          </p:nvPr>
        </p:nvSpPr>
        <p:spPr/>
        <p:txBody>
          <a:bodyPr/>
          <a:lstStyle/>
          <a:p>
            <a:r>
              <a:rPr lang="en-US" sz="3200" dirty="0"/>
              <a:t>Bus Access Methods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graphicFrame>
        <p:nvGraphicFramePr>
          <p:cNvPr id="4" name="Objektum 3">
            <a:extLst>
              <a:ext uri="{FF2B5EF4-FFF2-40B4-BE49-F238E27FC236}">
                <a16:creationId xmlns:a16="http://schemas.microsoft.com/office/drawing/2014/main" id="{C1243F77-1BA3-4731-A8AF-D53D129F6FF1}"/>
              </a:ext>
            </a:extLst>
          </p:cNvPr>
          <p:cNvGraphicFramePr>
            <a:graphicFrameLocks noChangeAspect="1"/>
          </p:cNvGraphicFramePr>
          <p:nvPr>
            <p:extLst>
              <p:ext uri="{D42A27DB-BD31-4B8C-83A1-F6EECF244321}">
                <p14:modId xmlns:p14="http://schemas.microsoft.com/office/powerpoint/2010/main" val="1698864413"/>
              </p:ext>
            </p:extLst>
          </p:nvPr>
        </p:nvGraphicFramePr>
        <p:xfrm>
          <a:off x="1118990" y="908720"/>
          <a:ext cx="7559274" cy="4752528"/>
        </p:xfrm>
        <a:graphic>
          <a:graphicData uri="http://schemas.openxmlformats.org/presentationml/2006/ole">
            <mc:AlternateContent xmlns:mc="http://schemas.openxmlformats.org/markup-compatibility/2006">
              <mc:Choice xmlns:v="urn:schemas-microsoft-com:vml" Requires="v">
                <p:oleObj spid="_x0000_s7178" name="Image" r:id="rId3" imgW="5574600" imgH="3504600" progId="Photoshop.Image.13">
                  <p:embed/>
                </p:oleObj>
              </mc:Choice>
              <mc:Fallback>
                <p:oleObj name="Image" r:id="rId3" imgW="5574600" imgH="3504600" progId="Photoshop.Image.13">
                  <p:embed/>
                  <p:pic>
                    <p:nvPicPr>
                      <p:cNvPr id="0" name=""/>
                      <p:cNvPicPr/>
                      <p:nvPr/>
                    </p:nvPicPr>
                    <p:blipFill>
                      <a:blip r:embed="rId4"/>
                      <a:stretch>
                        <a:fillRect/>
                      </a:stretch>
                    </p:blipFill>
                    <p:spPr>
                      <a:xfrm>
                        <a:off x="1118990" y="908720"/>
                        <a:ext cx="7559274" cy="4752528"/>
                      </a:xfrm>
                      <a:prstGeom prst="rect">
                        <a:avLst/>
                      </a:prstGeom>
                    </p:spPr>
                  </p:pic>
                </p:oleObj>
              </mc:Fallback>
            </mc:AlternateContent>
          </a:graphicData>
        </a:graphic>
      </p:graphicFrame>
      <p:sp>
        <p:nvSpPr>
          <p:cNvPr id="2" name="Cím 1">
            <a:extLst>
              <a:ext uri="{FF2B5EF4-FFF2-40B4-BE49-F238E27FC236}">
                <a16:creationId xmlns:a16="http://schemas.microsoft.com/office/drawing/2014/main" id="{3B88D7F2-AC1F-49C9-9C33-D743524546E8}"/>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3858994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11" name="Szövegdoboz 2">
            <a:extLst>
              <a:ext uri="{FF2B5EF4-FFF2-40B4-BE49-F238E27FC236}">
                <a16:creationId xmlns:a16="http://schemas.microsoft.com/office/drawing/2014/main" id="{B52B1CB3-976B-4B0F-9DC3-D05D421E8A5E}"/>
              </a:ext>
            </a:extLst>
          </p:cNvPr>
          <p:cNvSpPr txBox="1">
            <a:spLocks noGrp="1" noChangeArrowheads="1"/>
          </p:cNvSpPr>
          <p:nvPr>
            <p:ph type="title"/>
          </p:nvPr>
        </p:nvSpPr>
        <p:spPr bwMode="auto">
          <a:xfrm>
            <a:off x="1043608" y="338282"/>
            <a:ext cx="7499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hu-HU" altLang="hu-HU" dirty="0"/>
              <a:t>BUS </a:t>
            </a:r>
            <a:r>
              <a:rPr lang="en-GB" altLang="hu-HU" dirty="0"/>
              <a:t>systems</a:t>
            </a:r>
          </a:p>
        </p:txBody>
      </p:sp>
      <p:pic>
        <p:nvPicPr>
          <p:cNvPr id="12" name="Tartalom helye 11">
            <a:extLst>
              <a:ext uri="{FF2B5EF4-FFF2-40B4-BE49-F238E27FC236}">
                <a16:creationId xmlns:a16="http://schemas.microsoft.com/office/drawing/2014/main" id="{83EA1A20-C159-4228-BA40-7369D70D1D28}"/>
              </a:ext>
            </a:extLst>
          </p:cNvPr>
          <p:cNvPicPr>
            <a:picLocks noGrp="1" noChangeAspect="1"/>
          </p:cNvPicPr>
          <p:nvPr>
            <p:ph idx="1"/>
          </p:nvPr>
        </p:nvPicPr>
        <p:blipFill>
          <a:blip r:embed="rId2"/>
          <a:stretch>
            <a:fillRect/>
          </a:stretch>
        </p:blipFill>
        <p:spPr>
          <a:xfrm>
            <a:off x="1202955" y="1196975"/>
            <a:ext cx="7252440" cy="4929188"/>
          </a:xfrm>
          <a:prstGeom prst="rect">
            <a:avLst/>
          </a:prstGeom>
        </p:spPr>
      </p:pic>
    </p:spTree>
    <p:extLst>
      <p:ext uri="{BB962C8B-B14F-4D97-AF65-F5344CB8AC3E}">
        <p14:creationId xmlns:p14="http://schemas.microsoft.com/office/powerpoint/2010/main" val="24067504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id="{E0FA0A69-5C94-4C58-8D86-8F5EF7B2601F}"/>
              </a:ext>
            </a:extLst>
          </p:cNvPr>
          <p:cNvPicPr>
            <a:picLocks noChangeAspect="1"/>
          </p:cNvPicPr>
          <p:nvPr/>
        </p:nvPicPr>
        <p:blipFill>
          <a:blip r:embed="rId2"/>
          <a:stretch>
            <a:fillRect/>
          </a:stretch>
        </p:blipFill>
        <p:spPr>
          <a:xfrm>
            <a:off x="1258888" y="888965"/>
            <a:ext cx="7489825" cy="4654393"/>
          </a:xfrm>
          <a:prstGeom prst="rect">
            <a:avLst/>
          </a:prstGeom>
        </p:spPr>
      </p:pic>
      <p:sp>
        <p:nvSpPr>
          <p:cNvPr id="3" name="Cím 2">
            <a:extLst>
              <a:ext uri="{FF2B5EF4-FFF2-40B4-BE49-F238E27FC236}">
                <a16:creationId xmlns:a16="http://schemas.microsoft.com/office/drawing/2014/main" id="{0E8F972C-9993-4C74-A9B2-642D056E844F}"/>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10530000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http://www.infocellar.com/networks/images/OSI-1.png">
            <a:extLst>
              <a:ext uri="{FF2B5EF4-FFF2-40B4-BE49-F238E27FC236}">
                <a16:creationId xmlns:a16="http://schemas.microsoft.com/office/drawing/2014/main" id="{98ACCB98-1AEB-41FF-9F51-79361D883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53" y="893235"/>
            <a:ext cx="5760119" cy="53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églalap 2">
            <a:extLst>
              <a:ext uri="{FF2B5EF4-FFF2-40B4-BE49-F238E27FC236}">
                <a16:creationId xmlns:a16="http://schemas.microsoft.com/office/drawing/2014/main" id="{6372DBF1-5465-4DF2-8200-44909423C8E7}"/>
              </a:ext>
            </a:extLst>
          </p:cNvPr>
          <p:cNvSpPr>
            <a:spLocks noChangeArrowheads="1"/>
          </p:cNvSpPr>
          <p:nvPr/>
        </p:nvSpPr>
        <p:spPr bwMode="auto">
          <a:xfrm>
            <a:off x="6588224" y="784225"/>
            <a:ext cx="25557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600" dirty="0"/>
              <a:t>The </a:t>
            </a:r>
            <a:r>
              <a:rPr lang="en-US" altLang="hu-HU" sz="1600" b="1" dirty="0"/>
              <a:t>Open Systems Interconnection model</a:t>
            </a:r>
            <a:r>
              <a:rPr lang="en-US" altLang="hu-HU" sz="1600" dirty="0"/>
              <a:t> (</a:t>
            </a:r>
            <a:r>
              <a:rPr lang="en-US" altLang="hu-HU" sz="1600" b="1" dirty="0"/>
              <a:t>OSI model</a:t>
            </a:r>
            <a:r>
              <a:rPr lang="en-US" altLang="hu-HU" sz="1600" dirty="0"/>
              <a:t>) is a conceptual model that characterizes and standardizes the communication functions of a telecommunication or computing system without regard to their underlying internal structure and technology. Its goal is the interoperability of diverse communication systems with standard protocols. The model partitions a communication system into abstraction layers. The original version of the model defined seven layers.</a:t>
            </a:r>
            <a:endParaRPr lang="hu-HU" altLang="hu-HU" sz="1600" dirty="0"/>
          </a:p>
        </p:txBody>
      </p:sp>
      <p:sp>
        <p:nvSpPr>
          <p:cNvPr id="5" name="Szövegdoboz 2">
            <a:extLst>
              <a:ext uri="{FF2B5EF4-FFF2-40B4-BE49-F238E27FC236}">
                <a16:creationId xmlns:a16="http://schemas.microsoft.com/office/drawing/2014/main" id="{A3FC981E-569C-4A8C-9521-BA6AC1455FAE}"/>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id="{9131DBEF-F53C-4B65-A15E-1EFE3D6F03DC}"/>
              </a:ext>
            </a:extLst>
          </p:cNvPr>
          <p:cNvSpPr>
            <a:spLocks noGrp="1"/>
          </p:cNvSpPr>
          <p:nvPr>
            <p:ph type="title"/>
          </p:nvPr>
        </p:nvSpPr>
        <p:spPr/>
        <p:txBody>
          <a:bodyPr/>
          <a:lstStyle/>
          <a:p>
            <a:r>
              <a:rPr lang="en-US" sz="3200" dirty="0"/>
              <a:t>ISO/OSI 7 layers model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Téglalap 1">
            <a:extLst>
              <a:ext uri="{FF2B5EF4-FFF2-40B4-BE49-F238E27FC236}">
                <a16:creationId xmlns:a16="http://schemas.microsoft.com/office/drawing/2014/main" id="{151953CA-4CB5-434A-B2D0-DDD374FDF985}"/>
              </a:ext>
            </a:extLst>
          </p:cNvPr>
          <p:cNvSpPr/>
          <p:nvPr/>
        </p:nvSpPr>
        <p:spPr>
          <a:xfrm>
            <a:off x="1115616" y="918057"/>
            <a:ext cx="7418387" cy="5139869"/>
          </a:xfrm>
          <a:prstGeom prst="rect">
            <a:avLst/>
          </a:prstGeom>
        </p:spPr>
        <p:txBody>
          <a:bodyPr wrap="square">
            <a:spAutoFit/>
          </a:bodyPr>
          <a:lstStyle/>
          <a:p>
            <a:pPr algn="just">
              <a:spcAft>
                <a:spcPts val="1200"/>
              </a:spcAft>
            </a:pPr>
            <a:r>
              <a:rPr lang="en-US" dirty="0"/>
              <a:t>A </a:t>
            </a:r>
            <a:r>
              <a:rPr lang="en-US" b="1" dirty="0"/>
              <a:t>vehicle bus</a:t>
            </a:r>
            <a:r>
              <a:rPr lang="en-US" dirty="0"/>
              <a:t> is a specialized internal communications network that interconnects components inside a vehicle (e.g. automobile, bus, train, industrial or agricultural vehicle, ship, or aircraft). </a:t>
            </a:r>
          </a:p>
          <a:p>
            <a:pPr algn="just">
              <a:spcAft>
                <a:spcPts val="1200"/>
              </a:spcAft>
            </a:pPr>
            <a:r>
              <a:rPr lang="en-US" dirty="0"/>
              <a:t>Special requirements for vehicle control such as assurance of message delivery, of non-conflicting messages, of minimum time of delivery, of low cost, and of EMF noise resilience, as well as redundant routing and other characteristics mandate the use of less common networking protocols. </a:t>
            </a:r>
          </a:p>
          <a:p>
            <a:pPr algn="just">
              <a:spcAft>
                <a:spcPts val="1200"/>
              </a:spcAft>
            </a:pPr>
            <a:r>
              <a:rPr lang="en-US" dirty="0"/>
              <a:t>Protocols include </a:t>
            </a:r>
            <a:r>
              <a:rPr lang="en-US" i="1" dirty="0"/>
              <a:t>Controller Area Network (CAN)</a:t>
            </a:r>
            <a:r>
              <a:rPr lang="en-US" dirty="0"/>
              <a:t>, </a:t>
            </a:r>
            <a:r>
              <a:rPr lang="en-US" i="1" dirty="0"/>
              <a:t>Local Interconnect Network (LIN)</a:t>
            </a:r>
            <a:r>
              <a:rPr lang="en-US" dirty="0"/>
              <a:t> and others. </a:t>
            </a:r>
            <a:endParaRPr lang="hu-HU" dirty="0"/>
          </a:p>
          <a:p>
            <a:pPr algn="just">
              <a:spcAft>
                <a:spcPts val="1200"/>
              </a:spcAft>
            </a:pPr>
            <a:r>
              <a:rPr lang="en-US" dirty="0"/>
              <a:t>Conventional computer networking technologies (such as Ethernet and TCP/IP) are rarely used, except in aircraft, where implementations of the ARINC 664 such as the Avionics Full-Duplex Switched Ethernet are used. Aircraft that use AFDX include the B787, the A400M and the A380.</a:t>
            </a:r>
          </a:p>
          <a:p>
            <a:pPr algn="just">
              <a:spcAft>
                <a:spcPts val="1200"/>
              </a:spcAft>
            </a:pPr>
            <a:endParaRPr lang="hu-HU"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512226" cy="246221"/>
          </a:xfrm>
          <a:prstGeom prst="rect">
            <a:avLst/>
          </a:prstGeom>
          <a:noFill/>
        </p:spPr>
        <p:txBody>
          <a:bodyPr wrap="none" rtlCol="0">
            <a:spAutoFit/>
          </a:bodyPr>
          <a:lstStyle/>
          <a:p>
            <a:r>
              <a:rPr lang="de-DE" sz="1000" dirty="0"/>
              <a:t>https://en.wikipedia.org/wiki/Vehicle_bus</a:t>
            </a:r>
            <a:endParaRPr lang="hu-HU" sz="1000" dirty="0"/>
          </a:p>
        </p:txBody>
      </p:sp>
      <p:sp>
        <p:nvSpPr>
          <p:cNvPr id="3" name="Cím 2">
            <a:extLst>
              <a:ext uri="{FF2B5EF4-FFF2-40B4-BE49-F238E27FC236}">
                <a16:creationId xmlns:a16="http://schemas.microsoft.com/office/drawing/2014/main" id="{A69E264F-8A03-4A1E-BB44-21CF95EDED99}"/>
              </a:ext>
            </a:extLst>
          </p:cNvPr>
          <p:cNvSpPr>
            <a:spLocks noGrp="1"/>
          </p:cNvSpPr>
          <p:nvPr>
            <p:ph type="title"/>
          </p:nvPr>
        </p:nvSpPr>
        <p:spPr/>
        <p:txBody>
          <a:bodyPr/>
          <a:lstStyle/>
          <a:p>
            <a:r>
              <a:rPr lang="en-US" sz="3200" dirty="0"/>
              <a:t>BUS system</a:t>
            </a:r>
          </a:p>
        </p:txBody>
      </p:sp>
    </p:spTree>
    <p:extLst>
      <p:ext uri="{BB962C8B-B14F-4D97-AF65-F5344CB8AC3E}">
        <p14:creationId xmlns:p14="http://schemas.microsoft.com/office/powerpoint/2010/main" val="42472044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512226" cy="246221"/>
          </a:xfrm>
          <a:prstGeom prst="rect">
            <a:avLst/>
          </a:prstGeom>
          <a:noFill/>
        </p:spPr>
        <p:txBody>
          <a:bodyPr wrap="none" rtlCol="0">
            <a:spAutoFit/>
          </a:bodyPr>
          <a:lstStyle/>
          <a:p>
            <a:r>
              <a:rPr lang="de-DE" sz="1000" dirty="0"/>
              <a:t>https://en.wikipedia.org/wiki/Vehicle_bus</a:t>
            </a:r>
            <a:endParaRPr lang="hu-HU" sz="1000" dirty="0"/>
          </a:p>
        </p:txBody>
      </p:sp>
      <p:sp>
        <p:nvSpPr>
          <p:cNvPr id="8" name="Szövegdoboz 2">
            <a:extLst>
              <a:ext uri="{FF2B5EF4-FFF2-40B4-BE49-F238E27FC236}">
                <a16:creationId xmlns:a16="http://schemas.microsoft.com/office/drawing/2014/main" id="{B2D78104-61B3-4680-9C3A-A73597748E31}"/>
              </a:ext>
            </a:extLst>
          </p:cNvPr>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spcBef>
                <a:spcPct val="20000"/>
              </a:spcBef>
              <a:buNone/>
              <a:defRPr sz="3200">
                <a:ea typeface="+mj-ea"/>
                <a:cs typeface="+mj-cs"/>
              </a:defRPr>
            </a:lvl1pPr>
            <a:lvl2pPr marL="742950" indent="-285750" algn="ctr">
              <a:spcBef>
                <a:spcPct val="20000"/>
              </a:spcBef>
              <a:buChar char="–"/>
              <a:defRPr sz="2800"/>
            </a:lvl2pPr>
            <a:lvl3pPr marL="1143000" indent="-228600" algn="ctr">
              <a:spcBef>
                <a:spcPct val="20000"/>
              </a:spcBef>
              <a:buChar char="•"/>
              <a:defRPr sz="2400"/>
            </a:lvl3pPr>
            <a:lvl4pPr marL="1600200" indent="-228600" algn="ctr">
              <a:spcBef>
                <a:spcPct val="20000"/>
              </a:spcBef>
              <a:buChar char="–"/>
              <a:defRPr sz="2000"/>
            </a:lvl4pPr>
            <a:lvl5pPr marL="2057400" indent="-228600" algn="ctr">
              <a:spcBef>
                <a:spcPct val="20000"/>
              </a:spcBef>
              <a:buChar char="»"/>
              <a:defRPr sz="2000"/>
            </a:lvl5pPr>
            <a:lvl6pPr marL="2514600" indent="-228600" algn="ctr" eaLnBrk="0" fontAlgn="base" hangingPunct="0">
              <a:spcBef>
                <a:spcPct val="20000"/>
              </a:spcBef>
              <a:spcAft>
                <a:spcPct val="0"/>
              </a:spcAft>
              <a:buChar char="»"/>
              <a:defRPr sz="2000"/>
            </a:lvl6pPr>
            <a:lvl7pPr marL="2971800" indent="-228600" algn="ctr" eaLnBrk="0" fontAlgn="base" hangingPunct="0">
              <a:spcBef>
                <a:spcPct val="20000"/>
              </a:spcBef>
              <a:spcAft>
                <a:spcPct val="0"/>
              </a:spcAft>
              <a:buChar char="»"/>
              <a:defRPr sz="2000"/>
            </a:lvl7pPr>
            <a:lvl8pPr marL="3429000" indent="-228600" algn="ctr" eaLnBrk="0" fontAlgn="base" hangingPunct="0">
              <a:spcBef>
                <a:spcPct val="20000"/>
              </a:spcBef>
              <a:spcAft>
                <a:spcPct val="0"/>
              </a:spcAft>
              <a:buChar char="»"/>
              <a:defRPr sz="2000"/>
            </a:lvl8pPr>
            <a:lvl9pPr marL="3886200" indent="-228600" algn="ctr" eaLnBrk="0" fontAlgn="base" hangingPunct="0">
              <a:spcBef>
                <a:spcPct val="20000"/>
              </a:spcBef>
              <a:spcAft>
                <a:spcPct val="0"/>
              </a:spcAft>
              <a:buChar char="»"/>
              <a:defRPr sz="2000"/>
            </a:lvl9pPr>
          </a:lstStyle>
          <a:p>
            <a:r>
              <a:rPr lang="hu-HU" altLang="hu-HU" dirty="0"/>
              <a:t>BUS </a:t>
            </a:r>
            <a:r>
              <a:rPr lang="en-GB" altLang="hu-HU" dirty="0"/>
              <a:t>system’s</a:t>
            </a:r>
            <a:r>
              <a:rPr lang="hu-HU" altLang="hu-HU" dirty="0"/>
              <a:t> </a:t>
            </a:r>
            <a:r>
              <a:rPr lang="en-GB" altLang="hu-HU" dirty="0"/>
              <a:t>background</a:t>
            </a:r>
          </a:p>
        </p:txBody>
      </p:sp>
      <p:sp>
        <p:nvSpPr>
          <p:cNvPr id="11" name="Tartalom helye 10">
            <a:extLst>
              <a:ext uri="{FF2B5EF4-FFF2-40B4-BE49-F238E27FC236}">
                <a16:creationId xmlns:a16="http://schemas.microsoft.com/office/drawing/2014/main" id="{95BDF88C-22CB-49C7-BCAB-835E1A008AC5}"/>
              </a:ext>
            </a:extLst>
          </p:cNvPr>
          <p:cNvSpPr>
            <a:spLocks noGrp="1"/>
          </p:cNvSpPr>
          <p:nvPr>
            <p:ph idx="1"/>
          </p:nvPr>
        </p:nvSpPr>
        <p:spPr>
          <a:xfrm>
            <a:off x="935596" y="817220"/>
            <a:ext cx="7607188" cy="5650778"/>
          </a:xfrm>
          <a:prstGeom prst="rect">
            <a:avLst/>
          </a:prstGeom>
        </p:spPr>
        <p:txBody>
          <a:bodyPr wrap="square">
            <a:spAutoFit/>
          </a:bodyPr>
          <a:lstStyle/>
          <a:p>
            <a:pPr marL="0" indent="0" algn="just">
              <a:spcAft>
                <a:spcPts val="1200"/>
              </a:spcAft>
              <a:buNone/>
            </a:pPr>
            <a:r>
              <a:rPr lang="en-US" sz="1800" dirty="0"/>
              <a:t>The main </a:t>
            </a:r>
            <a:r>
              <a:rPr lang="en-US" sz="1800" b="1" dirty="0"/>
              <a:t>driving forces </a:t>
            </a:r>
            <a:r>
              <a:rPr lang="en-US" sz="1800" dirty="0"/>
              <a:t>for the development of vehicle network technology have been the advances made in the electronics industry in general and government regulations imposed, in order to make the automobiles environmentally friendly.</a:t>
            </a:r>
          </a:p>
          <a:p>
            <a:pPr marL="0" indent="0" algn="just">
              <a:spcAft>
                <a:spcPts val="1200"/>
              </a:spcAft>
              <a:buNone/>
            </a:pPr>
            <a:r>
              <a:rPr lang="en-US" sz="1800" dirty="0"/>
              <a:t>With </a:t>
            </a:r>
            <a:r>
              <a:rPr lang="en-US" sz="1800" b="1" dirty="0"/>
              <a:t>stringent emission standards</a:t>
            </a:r>
            <a:r>
              <a:rPr lang="en-US" sz="1800" dirty="0"/>
              <a:t> for automobiles, it became impossible to attain the required degree of control without the help of </a:t>
            </a:r>
            <a:r>
              <a:rPr lang="en-US" sz="1800" b="1" dirty="0"/>
              <a:t>on-board computing devices</a:t>
            </a:r>
            <a:r>
              <a:rPr lang="en-US" sz="1800" dirty="0"/>
              <a:t>. On-board electronic devices have also contributed substantially to vehicle performance, occupant comfort, ease of manufacture and cost effectiveness.</a:t>
            </a:r>
          </a:p>
          <a:p>
            <a:pPr marL="0" indent="0" algn="just">
              <a:spcAft>
                <a:spcPts val="1200"/>
              </a:spcAft>
              <a:buNone/>
            </a:pPr>
            <a:r>
              <a:rPr lang="en-US" sz="1800" dirty="0"/>
              <a:t>At one time, a car radio was likely the only electronic device in an automobile, but now almost </a:t>
            </a:r>
            <a:r>
              <a:rPr lang="en-US" sz="1800" b="1" dirty="0"/>
              <a:t>every component of the vehicle has some electronic</a:t>
            </a:r>
            <a:r>
              <a:rPr lang="en-US" sz="1800" dirty="0"/>
              <a:t> feature. </a:t>
            </a:r>
          </a:p>
          <a:p>
            <a:pPr marL="0" indent="0" algn="just">
              <a:spcAft>
                <a:spcPts val="0"/>
              </a:spcAft>
              <a:buNone/>
            </a:pPr>
            <a:r>
              <a:rPr lang="en-US" sz="1800" dirty="0"/>
              <a:t>Typical electronic modules on today's vehicles include the</a:t>
            </a:r>
            <a:r>
              <a:rPr lang="hu-HU" sz="1800" dirty="0"/>
              <a:t>:</a:t>
            </a:r>
          </a:p>
          <a:p>
            <a:pPr marL="0" indent="0" algn="just">
              <a:spcAft>
                <a:spcPts val="0"/>
              </a:spcAft>
              <a:buNone/>
            </a:pPr>
            <a:r>
              <a:rPr lang="en-US" sz="1600" b="1" dirty="0"/>
              <a:t>Engine Control Unit (ECU)</a:t>
            </a:r>
            <a:endParaRPr lang="hu-HU" sz="1600" dirty="0"/>
          </a:p>
          <a:p>
            <a:pPr marL="0" indent="0" algn="just">
              <a:spcAft>
                <a:spcPts val="0"/>
              </a:spcAft>
              <a:buNone/>
            </a:pPr>
            <a:r>
              <a:rPr lang="en-US" sz="1600" b="1" dirty="0"/>
              <a:t>Transmission Control Unit (TCU)</a:t>
            </a:r>
            <a:endParaRPr lang="hu-HU" sz="1600" b="1" dirty="0"/>
          </a:p>
          <a:p>
            <a:pPr marL="0" indent="0" algn="just">
              <a:spcAft>
                <a:spcPts val="0"/>
              </a:spcAft>
              <a:buNone/>
            </a:pPr>
            <a:r>
              <a:rPr lang="en-US" sz="1600" b="1" dirty="0"/>
              <a:t>Anti-lock Braking System (ABS) </a:t>
            </a:r>
            <a:endParaRPr lang="hu-HU" sz="1600" b="1" dirty="0"/>
          </a:p>
          <a:p>
            <a:pPr marL="0" indent="0" algn="just">
              <a:spcAft>
                <a:spcPts val="0"/>
              </a:spcAft>
              <a:buNone/>
            </a:pPr>
            <a:r>
              <a:rPr lang="hu-HU" sz="1600" b="1" dirty="0"/>
              <a:t>B</a:t>
            </a:r>
            <a:r>
              <a:rPr lang="en-US" sz="1600" b="1" dirty="0" err="1"/>
              <a:t>ody</a:t>
            </a:r>
            <a:r>
              <a:rPr lang="en-US" sz="1600" b="1" dirty="0"/>
              <a:t> </a:t>
            </a:r>
            <a:r>
              <a:rPr lang="hu-HU" sz="1600" b="1" dirty="0"/>
              <a:t>C</a:t>
            </a:r>
            <a:r>
              <a:rPr lang="en-US" sz="1600" b="1" dirty="0" err="1"/>
              <a:t>ontrol</a:t>
            </a:r>
            <a:r>
              <a:rPr lang="en-US" sz="1600" b="1" dirty="0"/>
              <a:t> </a:t>
            </a:r>
            <a:r>
              <a:rPr lang="hu-HU" sz="1600" b="1" dirty="0"/>
              <a:t>M</a:t>
            </a:r>
            <a:r>
              <a:rPr lang="en-US" sz="1600" b="1" dirty="0" err="1"/>
              <a:t>odules</a:t>
            </a:r>
            <a:r>
              <a:rPr lang="en-US" sz="1600" b="1" dirty="0"/>
              <a:t> (BCM).</a:t>
            </a:r>
            <a:endParaRPr lang="hu-HU" sz="16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Téglalap 1">
            <a:extLst>
              <a:ext uri="{FF2B5EF4-FFF2-40B4-BE49-F238E27FC236}">
                <a16:creationId xmlns:a16="http://schemas.microsoft.com/office/drawing/2014/main" id="{151953CA-4CB5-434A-B2D0-DDD374FDF985}"/>
              </a:ext>
            </a:extLst>
          </p:cNvPr>
          <p:cNvSpPr/>
          <p:nvPr/>
        </p:nvSpPr>
        <p:spPr>
          <a:xfrm>
            <a:off x="1043608" y="973379"/>
            <a:ext cx="7418387" cy="4832092"/>
          </a:xfrm>
          <a:prstGeom prst="rect">
            <a:avLst/>
          </a:prstGeom>
        </p:spPr>
        <p:txBody>
          <a:bodyPr wrap="square">
            <a:spAutoFit/>
          </a:bodyPr>
          <a:lstStyle/>
          <a:p>
            <a:pPr algn="just">
              <a:spcAft>
                <a:spcPts val="1200"/>
              </a:spcAft>
            </a:pPr>
            <a:r>
              <a:rPr lang="en-US" dirty="0"/>
              <a:t>An electronic control module typically gets its </a:t>
            </a:r>
            <a:r>
              <a:rPr lang="en-US" b="1" dirty="0"/>
              <a:t>input</a:t>
            </a:r>
            <a:r>
              <a:rPr lang="en-US" dirty="0"/>
              <a:t> from </a:t>
            </a:r>
            <a:r>
              <a:rPr lang="en-US" b="1" dirty="0"/>
              <a:t>sensors</a:t>
            </a:r>
            <a:r>
              <a:rPr lang="en-US" dirty="0"/>
              <a:t> (speed, temperature, pressure, etc.) that it uses in its computation. </a:t>
            </a:r>
          </a:p>
          <a:p>
            <a:pPr algn="just">
              <a:spcAft>
                <a:spcPts val="1200"/>
              </a:spcAft>
            </a:pPr>
            <a:r>
              <a:rPr lang="en-US" dirty="0"/>
              <a:t>Various </a:t>
            </a:r>
            <a:r>
              <a:rPr lang="en-US" b="1" dirty="0"/>
              <a:t>actuators</a:t>
            </a:r>
            <a:r>
              <a:rPr lang="en-US" dirty="0"/>
              <a:t> are used to enforce the actions determined by the module (turn the cooling fan on, change gear, etc.). The modules need to exchange data among themselves during the normal operation of the vehicle. For example, the engine needs to tell the transmission what the engine speed is, and the transmission needs to tell other modules when a gear shift occurs. This need to </a:t>
            </a:r>
            <a:r>
              <a:rPr lang="en-US" b="1" dirty="0"/>
              <a:t>exchange data quickly and reliably</a:t>
            </a:r>
            <a:r>
              <a:rPr lang="en-US" dirty="0"/>
              <a:t> led to the development of the vehicle network, as the medium of data exchange.</a:t>
            </a:r>
          </a:p>
          <a:p>
            <a:pPr algn="just">
              <a:spcAft>
                <a:spcPts val="1200"/>
              </a:spcAft>
            </a:pPr>
            <a:r>
              <a:rPr lang="en-US" dirty="0"/>
              <a:t>The automotive industry quickly realized the complexity of wiring each module to every other module. </a:t>
            </a:r>
            <a:r>
              <a:rPr lang="en-US" b="1" dirty="0"/>
              <a:t>Such a wiring design would not only be complex, it would have to be altered depending on which modules were included in the specific vehicle.</a:t>
            </a:r>
            <a:r>
              <a:rPr lang="en-US" dirty="0"/>
              <a:t> For example, a car without the anti-lock brake module would have to be wired differently than one that included anti-lock brakes.</a:t>
            </a:r>
            <a:endParaRPr lang="hu-HU"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512226" cy="246221"/>
          </a:xfrm>
          <a:prstGeom prst="rect">
            <a:avLst/>
          </a:prstGeom>
          <a:noFill/>
        </p:spPr>
        <p:txBody>
          <a:bodyPr wrap="none" rtlCol="0">
            <a:spAutoFit/>
          </a:bodyPr>
          <a:lstStyle/>
          <a:p>
            <a:r>
              <a:rPr lang="de-DE" sz="1000" dirty="0"/>
              <a:t>https://en.wikipedia.org/wiki/Vehicle_bus</a:t>
            </a:r>
            <a:endParaRPr lang="hu-HU" sz="1000" dirty="0"/>
          </a:p>
        </p:txBody>
      </p:sp>
      <p:sp>
        <p:nvSpPr>
          <p:cNvPr id="8" name="Szövegdoboz 2">
            <a:extLst>
              <a:ext uri="{FF2B5EF4-FFF2-40B4-BE49-F238E27FC236}">
                <a16:creationId xmlns:a16="http://schemas.microsoft.com/office/drawing/2014/main" id="{B7E7C636-25CC-4345-A378-9C5AC6BC8782}"/>
              </a:ext>
            </a:extLst>
          </p:cNvPr>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spcBef>
                <a:spcPct val="20000"/>
              </a:spcBef>
              <a:buNone/>
              <a:defRPr sz="3200">
                <a:ea typeface="+mj-ea"/>
                <a:cs typeface="+mj-cs"/>
              </a:defRPr>
            </a:lvl1pPr>
            <a:lvl2pPr marL="742950" indent="-285750" algn="ctr">
              <a:spcBef>
                <a:spcPct val="20000"/>
              </a:spcBef>
              <a:buChar char="–"/>
              <a:defRPr sz="2800"/>
            </a:lvl2pPr>
            <a:lvl3pPr marL="1143000" indent="-228600" algn="ctr">
              <a:spcBef>
                <a:spcPct val="20000"/>
              </a:spcBef>
              <a:buChar char="•"/>
              <a:defRPr sz="2400"/>
            </a:lvl3pPr>
            <a:lvl4pPr marL="1600200" indent="-228600" algn="ctr">
              <a:spcBef>
                <a:spcPct val="20000"/>
              </a:spcBef>
              <a:buChar char="–"/>
              <a:defRPr sz="2000"/>
            </a:lvl4pPr>
            <a:lvl5pPr marL="2057400" indent="-228600" algn="ctr">
              <a:spcBef>
                <a:spcPct val="20000"/>
              </a:spcBef>
              <a:buChar char="»"/>
              <a:defRPr sz="2000"/>
            </a:lvl5pPr>
            <a:lvl6pPr marL="2514600" indent="-228600" algn="ctr" eaLnBrk="0" fontAlgn="base" hangingPunct="0">
              <a:spcBef>
                <a:spcPct val="20000"/>
              </a:spcBef>
              <a:spcAft>
                <a:spcPct val="0"/>
              </a:spcAft>
              <a:buChar char="»"/>
              <a:defRPr sz="2000"/>
            </a:lvl6pPr>
            <a:lvl7pPr marL="2971800" indent="-228600" algn="ctr" eaLnBrk="0" fontAlgn="base" hangingPunct="0">
              <a:spcBef>
                <a:spcPct val="20000"/>
              </a:spcBef>
              <a:spcAft>
                <a:spcPct val="0"/>
              </a:spcAft>
              <a:buChar char="»"/>
              <a:defRPr sz="2000"/>
            </a:lvl7pPr>
            <a:lvl8pPr marL="3429000" indent="-228600" algn="ctr" eaLnBrk="0" fontAlgn="base" hangingPunct="0">
              <a:spcBef>
                <a:spcPct val="20000"/>
              </a:spcBef>
              <a:spcAft>
                <a:spcPct val="0"/>
              </a:spcAft>
              <a:buChar char="»"/>
              <a:defRPr sz="2000"/>
            </a:lvl8pPr>
            <a:lvl9pPr marL="3886200" indent="-228600" algn="ctr" eaLnBrk="0" fontAlgn="base" hangingPunct="0">
              <a:spcBef>
                <a:spcPct val="20000"/>
              </a:spcBef>
              <a:spcAft>
                <a:spcPct val="0"/>
              </a:spcAft>
              <a:buChar char="»"/>
              <a:defRPr sz="2000"/>
            </a:lvl9pPr>
          </a:lstStyle>
          <a:p>
            <a:r>
              <a:rPr lang="hu-HU" altLang="hu-HU" dirty="0"/>
              <a:t>BUS </a:t>
            </a:r>
            <a:r>
              <a:rPr lang="en-GB" altLang="hu-HU" dirty="0"/>
              <a:t>system’s</a:t>
            </a:r>
            <a:r>
              <a:rPr lang="hu-HU" altLang="hu-HU" dirty="0"/>
              <a:t> </a:t>
            </a:r>
            <a:r>
              <a:rPr lang="en-GB" altLang="hu-HU" dirty="0"/>
              <a:t>background</a:t>
            </a:r>
          </a:p>
        </p:txBody>
      </p:sp>
    </p:spTree>
    <p:extLst>
      <p:ext uri="{BB962C8B-B14F-4D97-AF65-F5344CB8AC3E}">
        <p14:creationId xmlns:p14="http://schemas.microsoft.com/office/powerpoint/2010/main" val="36324363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Téglalap 1">
            <a:extLst>
              <a:ext uri="{FF2B5EF4-FFF2-40B4-BE49-F238E27FC236}">
                <a16:creationId xmlns:a16="http://schemas.microsoft.com/office/drawing/2014/main" id="{151953CA-4CB5-434A-B2D0-DDD374FDF985}"/>
              </a:ext>
            </a:extLst>
          </p:cNvPr>
          <p:cNvSpPr/>
          <p:nvPr/>
        </p:nvSpPr>
        <p:spPr>
          <a:xfrm>
            <a:off x="1044178" y="849846"/>
            <a:ext cx="7418387" cy="5016758"/>
          </a:xfrm>
          <a:prstGeom prst="rect">
            <a:avLst/>
          </a:prstGeom>
        </p:spPr>
        <p:txBody>
          <a:bodyPr wrap="square">
            <a:spAutoFit/>
          </a:bodyPr>
          <a:lstStyle/>
          <a:p>
            <a:pPr algn="just">
              <a:spcAft>
                <a:spcPts val="1200"/>
              </a:spcAft>
            </a:pPr>
            <a:r>
              <a:rPr lang="en-US" dirty="0"/>
              <a:t>The industry's answer to this problem was to create a </a:t>
            </a:r>
            <a:r>
              <a:rPr lang="en-US" b="1" dirty="0"/>
              <a:t>central network in the vehicle. Modules could be 'plugged' into the network and would be able to communicate with any other module that was installed on the network.</a:t>
            </a:r>
            <a:r>
              <a:rPr lang="en-US" dirty="0"/>
              <a:t> This design was easier to manufacture, easier to maintain and provided the flexibility to add and remove options without affecting the entire vehicle's wiring architecture. Each module, a node on the vehicle network, controls specific components related to its function and communicates with the other modules as necessary, using a standard protocol, over the vehicle network.</a:t>
            </a:r>
          </a:p>
          <a:p>
            <a:pPr algn="just">
              <a:spcAft>
                <a:spcPts val="1200"/>
              </a:spcAft>
            </a:pPr>
            <a:r>
              <a:rPr lang="en-US" dirty="0"/>
              <a:t>Networks were not new, but their application to the vehicle was. The networks for the vehicles called for:</a:t>
            </a:r>
          </a:p>
          <a:p>
            <a:pPr marL="285750" indent="-285750" algn="just">
              <a:spcAft>
                <a:spcPts val="1200"/>
              </a:spcAft>
              <a:buFont typeface="Arial" panose="020B0604020202020204" pitchFamily="34" charset="0"/>
              <a:buChar char="•"/>
            </a:pPr>
            <a:r>
              <a:rPr lang="en-US" dirty="0"/>
              <a:t>Low cost</a:t>
            </a:r>
          </a:p>
          <a:p>
            <a:pPr marL="285750" indent="-285750" algn="just">
              <a:spcAft>
                <a:spcPts val="1200"/>
              </a:spcAft>
              <a:buFont typeface="Arial" panose="020B0604020202020204" pitchFamily="34" charset="0"/>
              <a:buChar char="•"/>
            </a:pPr>
            <a:r>
              <a:rPr lang="en-US" dirty="0"/>
              <a:t>Immunity from external noise</a:t>
            </a:r>
          </a:p>
          <a:p>
            <a:pPr marL="285750" indent="-285750" algn="just">
              <a:spcAft>
                <a:spcPts val="1200"/>
              </a:spcAft>
              <a:buFont typeface="Arial" panose="020B0604020202020204" pitchFamily="34" charset="0"/>
              <a:buChar char="•"/>
            </a:pPr>
            <a:r>
              <a:rPr lang="en-US" dirty="0"/>
              <a:t>Ability to operate in harsh environments</a:t>
            </a:r>
          </a:p>
          <a:p>
            <a:pPr marL="285750" indent="-285750" algn="just">
              <a:spcAft>
                <a:spcPts val="1200"/>
              </a:spcAft>
              <a:buFont typeface="Arial" panose="020B0604020202020204" pitchFamily="34" charset="0"/>
              <a:buChar char="•"/>
            </a:pPr>
            <a:r>
              <a:rPr lang="en-US" dirty="0"/>
              <a:t>Overall robustness and reliability</a:t>
            </a:r>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512226" cy="246221"/>
          </a:xfrm>
          <a:prstGeom prst="rect">
            <a:avLst/>
          </a:prstGeom>
          <a:noFill/>
        </p:spPr>
        <p:txBody>
          <a:bodyPr wrap="none" rtlCol="0">
            <a:spAutoFit/>
          </a:bodyPr>
          <a:lstStyle/>
          <a:p>
            <a:r>
              <a:rPr lang="de-DE" sz="1000" dirty="0"/>
              <a:t>https://en.wikipedia.org/wiki/Vehicle_bus</a:t>
            </a:r>
            <a:endParaRPr lang="hu-HU" sz="1000" dirty="0"/>
          </a:p>
        </p:txBody>
      </p:sp>
      <p:sp>
        <p:nvSpPr>
          <p:cNvPr id="3" name="Cím 2">
            <a:extLst>
              <a:ext uri="{FF2B5EF4-FFF2-40B4-BE49-F238E27FC236}">
                <a16:creationId xmlns:a16="http://schemas.microsoft.com/office/drawing/2014/main" id="{70DB6B34-166A-4C8C-8C01-78211ACA2CD0}"/>
              </a:ext>
            </a:extLst>
          </p:cNvPr>
          <p:cNvSpPr>
            <a:spLocks noGrp="1"/>
          </p:cNvSpPr>
          <p:nvPr>
            <p:ph type="title"/>
          </p:nvPr>
        </p:nvSpPr>
        <p:spPr/>
        <p:txBody>
          <a:bodyPr/>
          <a:lstStyle/>
          <a:p>
            <a:r>
              <a:rPr lang="hu-HU" altLang="hu-HU" sz="3200" dirty="0"/>
              <a:t>BUS </a:t>
            </a:r>
            <a:r>
              <a:rPr lang="en-GB" altLang="hu-HU" sz="3200" dirty="0"/>
              <a:t>system’s</a:t>
            </a:r>
            <a:r>
              <a:rPr lang="hu-HU" altLang="hu-HU" sz="3200" dirty="0"/>
              <a:t> </a:t>
            </a:r>
            <a:r>
              <a:rPr lang="en-GB" altLang="hu-HU" sz="3200" dirty="0"/>
              <a:t>background</a:t>
            </a:r>
            <a:endParaRPr lang="en-US" sz="3200" dirty="0"/>
          </a:p>
        </p:txBody>
      </p:sp>
    </p:spTree>
    <p:extLst>
      <p:ext uri="{BB962C8B-B14F-4D97-AF65-F5344CB8AC3E}">
        <p14:creationId xmlns:p14="http://schemas.microsoft.com/office/powerpoint/2010/main" val="21975734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Téglalap 1">
            <a:extLst>
              <a:ext uri="{FF2B5EF4-FFF2-40B4-BE49-F238E27FC236}">
                <a16:creationId xmlns:a16="http://schemas.microsoft.com/office/drawing/2014/main" id="{151953CA-4CB5-434A-B2D0-DDD374FDF985}"/>
              </a:ext>
            </a:extLst>
          </p:cNvPr>
          <p:cNvSpPr/>
          <p:nvPr/>
        </p:nvSpPr>
        <p:spPr>
          <a:xfrm>
            <a:off x="1007356" y="974482"/>
            <a:ext cx="7535428" cy="4909036"/>
          </a:xfrm>
          <a:prstGeom prst="rect">
            <a:avLst/>
          </a:prstGeom>
        </p:spPr>
        <p:txBody>
          <a:bodyPr wrap="square">
            <a:spAutoFit/>
          </a:bodyPr>
          <a:lstStyle/>
          <a:p>
            <a:pPr algn="just">
              <a:spcAft>
                <a:spcPts val="600"/>
              </a:spcAft>
            </a:pPr>
            <a:r>
              <a:rPr lang="en-US" dirty="0"/>
              <a:t>The applications for network protocols in vehicles can be separated in four distinct areas</a:t>
            </a:r>
            <a:r>
              <a:rPr lang="hu-HU" dirty="0"/>
              <a:t>.</a:t>
            </a:r>
          </a:p>
          <a:p>
            <a:pPr algn="just">
              <a:spcAft>
                <a:spcPts val="600"/>
              </a:spcAft>
            </a:pPr>
            <a:r>
              <a:rPr lang="en-US" dirty="0"/>
              <a:t>There is </a:t>
            </a:r>
            <a:r>
              <a:rPr lang="en-US" b="1" dirty="0"/>
              <a:t>no single protocol, which could claim to represent a “one fits all”</a:t>
            </a:r>
            <a:r>
              <a:rPr lang="en-US" dirty="0"/>
              <a:t> solution for all these areas. Each of them requires specific protocol features:</a:t>
            </a:r>
          </a:p>
          <a:p>
            <a:pPr marL="285750" indent="-285750" algn="just">
              <a:spcAft>
                <a:spcPts val="600"/>
              </a:spcAft>
              <a:buFont typeface="Arial" panose="020B0604020202020204" pitchFamily="34" charset="0"/>
              <a:buChar char="•"/>
            </a:pPr>
            <a:r>
              <a:rPr lang="en-US" b="1" dirty="0"/>
              <a:t>Multimedia applications</a:t>
            </a:r>
            <a:r>
              <a:rPr lang="en-US" dirty="0"/>
              <a:t>, calling for protocols providing high speed, high bandwidth,</a:t>
            </a:r>
            <a:r>
              <a:rPr lang="hu-HU" dirty="0"/>
              <a:t> </a:t>
            </a:r>
            <a:r>
              <a:rPr lang="en-US" dirty="0"/>
              <a:t>and even wireless interconnection, like MOST, D2B, or Bluetooth;</a:t>
            </a:r>
          </a:p>
          <a:p>
            <a:pPr marL="285750" indent="-285750" algn="just">
              <a:spcAft>
                <a:spcPts val="600"/>
              </a:spcAft>
              <a:buFont typeface="Arial" panose="020B0604020202020204" pitchFamily="34" charset="0"/>
              <a:buChar char="•"/>
            </a:pPr>
            <a:r>
              <a:rPr lang="en-US" b="1" dirty="0"/>
              <a:t>Emerging safety critical applications</a:t>
            </a:r>
            <a:r>
              <a:rPr lang="en-US" dirty="0"/>
              <a:t> in chassis and power train (x-by wire) calling for a fault tolerant, dependable protocol, like TTP/C, </a:t>
            </a:r>
            <a:r>
              <a:rPr lang="en-US" dirty="0" err="1"/>
              <a:t>Byteflight</a:t>
            </a:r>
            <a:r>
              <a:rPr lang="en-US" dirty="0"/>
              <a:t>, TT-CAN or others;</a:t>
            </a:r>
          </a:p>
          <a:p>
            <a:pPr marL="285750" indent="-285750" algn="just">
              <a:spcAft>
                <a:spcPts val="600"/>
              </a:spcAft>
              <a:buFont typeface="Arial" panose="020B0604020202020204" pitchFamily="34" charset="0"/>
              <a:buChar char="•"/>
            </a:pPr>
            <a:r>
              <a:rPr lang="en-US" b="1" dirty="0"/>
              <a:t>Conventional body and powertrain</a:t>
            </a:r>
            <a:r>
              <a:rPr lang="en-US" dirty="0"/>
              <a:t> applications, mainly using CAN;</a:t>
            </a:r>
          </a:p>
          <a:p>
            <a:pPr marL="285750" indent="-285750" algn="just">
              <a:spcAft>
                <a:spcPts val="600"/>
              </a:spcAft>
              <a:buFont typeface="Arial" panose="020B0604020202020204" pitchFamily="34" charset="0"/>
              <a:buChar char="•"/>
            </a:pPr>
            <a:r>
              <a:rPr lang="en-US" b="1" dirty="0"/>
              <a:t>Mechatronic type applications</a:t>
            </a:r>
            <a:r>
              <a:rPr lang="en-US" dirty="0"/>
              <a:t> such as smart sensors and actuator, or even complex ECUs with simple communications needs, being addressed by low-end protocols like LIN, TTP/A, J-1850, and quite a few other OEM or Tier-I in-house protocols.</a:t>
            </a:r>
            <a:endParaRPr lang="hu-HU"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512226" cy="246221"/>
          </a:xfrm>
          <a:prstGeom prst="rect">
            <a:avLst/>
          </a:prstGeom>
          <a:noFill/>
        </p:spPr>
        <p:txBody>
          <a:bodyPr wrap="none" rtlCol="0">
            <a:spAutoFit/>
          </a:bodyPr>
          <a:lstStyle/>
          <a:p>
            <a:r>
              <a:rPr lang="de-DE" sz="1000" dirty="0"/>
              <a:t>w_specks_lin_baden-baden_paper[1].pdf</a:t>
            </a:r>
            <a:endParaRPr lang="hu-HU" sz="1000" dirty="0"/>
          </a:p>
        </p:txBody>
      </p:sp>
      <p:sp>
        <p:nvSpPr>
          <p:cNvPr id="3" name="Cím 2">
            <a:extLst>
              <a:ext uri="{FF2B5EF4-FFF2-40B4-BE49-F238E27FC236}">
                <a16:creationId xmlns:a16="http://schemas.microsoft.com/office/drawing/2014/main" id="{02A79DB8-88E1-40EC-B6DE-46CE837497BE}"/>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36863576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id="{E6CB785D-33CA-44F7-ACB6-0F094467C487}"/>
              </a:ext>
            </a:extLst>
          </p:cNvPr>
          <p:cNvPicPr>
            <a:picLocks noChangeAspect="1"/>
          </p:cNvPicPr>
          <p:nvPr/>
        </p:nvPicPr>
        <p:blipFill>
          <a:blip r:embed="rId2"/>
          <a:stretch>
            <a:fillRect/>
          </a:stretch>
        </p:blipFill>
        <p:spPr>
          <a:xfrm>
            <a:off x="1691680" y="973378"/>
            <a:ext cx="6370421" cy="5154003"/>
          </a:xfrm>
          <a:prstGeom prst="rect">
            <a:avLst/>
          </a:prstGeom>
        </p:spPr>
      </p:pic>
      <p:sp>
        <p:nvSpPr>
          <p:cNvPr id="2" name="Cím 1">
            <a:extLst>
              <a:ext uri="{FF2B5EF4-FFF2-40B4-BE49-F238E27FC236}">
                <a16:creationId xmlns:a16="http://schemas.microsoft.com/office/drawing/2014/main" id="{F7C2C176-9D28-4B0C-9354-F327150F16C9}"/>
              </a:ext>
            </a:extLst>
          </p:cNvPr>
          <p:cNvSpPr>
            <a:spLocks noGrp="1"/>
          </p:cNvSpPr>
          <p:nvPr>
            <p:ph type="title"/>
          </p:nvPr>
        </p:nvSpPr>
        <p:spPr/>
        <p:txBody>
          <a:bodyPr/>
          <a:lstStyle/>
          <a:p>
            <a:r>
              <a:rPr lang="en-US" sz="3200" dirty="0"/>
              <a:t>BUS system’s classification</a:t>
            </a:r>
          </a:p>
        </p:txBody>
      </p:sp>
    </p:spTree>
    <p:extLst>
      <p:ext uri="{BB962C8B-B14F-4D97-AF65-F5344CB8AC3E}">
        <p14:creationId xmlns:p14="http://schemas.microsoft.com/office/powerpoint/2010/main" val="5837893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A838F7-BE27-40F1-8AA7-8E54CB00EA35}"/>
              </a:ext>
            </a:extLst>
          </p:cNvPr>
          <p:cNvSpPr>
            <a:spLocks noGrp="1"/>
          </p:cNvSpPr>
          <p:nvPr>
            <p:ph type="title"/>
          </p:nvPr>
        </p:nvSpPr>
        <p:spPr/>
        <p:txBody>
          <a:bodyPr/>
          <a:lstStyle/>
          <a:p>
            <a:r>
              <a:rPr lang="en-US" sz="3200" dirty="0"/>
              <a:t>Real-Time Control Systems</a:t>
            </a:r>
          </a:p>
        </p:txBody>
      </p:sp>
      <p:sp>
        <p:nvSpPr>
          <p:cNvPr id="5123" name="Rectangle 3">
            <a:extLst>
              <a:ext uri="{FF2B5EF4-FFF2-40B4-BE49-F238E27FC236}">
                <a16:creationId xmlns:a16="http://schemas.microsoft.com/office/drawing/2014/main" id="{BA3BCC0C-A973-42B8-B49C-612ACE84B76C}"/>
              </a:ext>
            </a:extLst>
          </p:cNvPr>
          <p:cNvSpPr>
            <a:spLocks noGrp="1" noChangeArrowheads="1"/>
          </p:cNvSpPr>
          <p:nvPr>
            <p:ph type="body" idx="4294967295"/>
          </p:nvPr>
        </p:nvSpPr>
        <p:spPr>
          <a:xfrm>
            <a:off x="914400" y="1165225"/>
            <a:ext cx="8229600" cy="4525963"/>
          </a:xfrm>
        </p:spPr>
        <p:txBody>
          <a:bodyPr/>
          <a:lstStyle/>
          <a:p>
            <a:pPr eaLnBrk="1" hangingPunct="1"/>
            <a:r>
              <a:rPr lang="en-US" altLang="zh-CN" dirty="0"/>
              <a:t>Time-triggered control system</a:t>
            </a:r>
          </a:p>
          <a:p>
            <a:pPr lvl="1" eaLnBrk="1" hangingPunct="1"/>
            <a:r>
              <a:rPr lang="en-US" altLang="zh-CN" dirty="0"/>
              <a:t>All activities are carried out at certain points in time know a priori</a:t>
            </a:r>
          </a:p>
          <a:p>
            <a:pPr lvl="1" eaLnBrk="1" hangingPunct="1"/>
            <a:r>
              <a:rPr lang="en-US" altLang="zh-CN" dirty="0"/>
              <a:t>All nodes have a common notion of time, based on approximately synchronization</a:t>
            </a:r>
          </a:p>
          <a:p>
            <a:pPr eaLnBrk="1" hangingPunct="1"/>
            <a:r>
              <a:rPr lang="en-US" altLang="zh-CN" dirty="0"/>
              <a:t>Event-triggered control system</a:t>
            </a:r>
          </a:p>
          <a:p>
            <a:pPr lvl="1" eaLnBrk="1" hangingPunct="1"/>
            <a:r>
              <a:rPr lang="en-US" altLang="zh-CN" dirty="0"/>
              <a:t>All activities are carried out in response to relevant events external to the system</a:t>
            </a:r>
          </a:p>
        </p:txBody>
      </p:sp>
      <p:sp>
        <p:nvSpPr>
          <p:cNvPr id="4" name="Szövegdoboz 2">
            <a:extLst>
              <a:ext uri="{FF2B5EF4-FFF2-40B4-BE49-F238E27FC236}">
                <a16:creationId xmlns:a16="http://schemas.microsoft.com/office/drawing/2014/main" id="{8D4AEC51-1B52-4A9B-8146-AD2DD1273E35}"/>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3213062830"/>
      </p:ext>
    </p:extLst>
  </p:cSld>
  <p:clrMapOvr>
    <a:masterClrMapping/>
  </p:clrMapOvr>
  <p:transition/>
</p:sld>
</file>

<file path=ppt/theme/theme1.xml><?xml version="1.0" encoding="utf-8"?>
<a:theme xmlns:a="http://schemas.openxmlformats.org/drawingml/2006/main" name="Bánki_dia_sablon">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0" indent="0" algn="ctr">
          <a:buFontTx/>
          <a:buNone/>
          <a:defRPr b="1" kern="0" dirty="0"/>
        </a:defPPr>
      </a:lstStyle>
    </a:tx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Bánki_dia_sablon</Template>
  <TotalTime>4429</TotalTime>
  <Words>1551</Words>
  <Application>Microsoft Office PowerPoint</Application>
  <PresentationFormat>Diavetítés a képernyőre (4:3 oldalarány)</PresentationFormat>
  <Paragraphs>140</Paragraphs>
  <Slides>21</Slides>
  <Notes>1</Notes>
  <HiddenSlides>0</HiddenSlides>
  <MMClips>0</MMClips>
  <ScaleCrop>false</ScaleCrop>
  <HeadingPairs>
    <vt:vector size="8" baseType="variant">
      <vt:variant>
        <vt:lpstr>Használt betűtípusok</vt:lpstr>
      </vt:variant>
      <vt:variant>
        <vt:i4>1</vt:i4>
      </vt:variant>
      <vt:variant>
        <vt:lpstr>Téma</vt:lpstr>
      </vt:variant>
      <vt:variant>
        <vt:i4>1</vt:i4>
      </vt:variant>
      <vt:variant>
        <vt:lpstr>Beágyazott OLE kiszolgálók</vt:lpstr>
      </vt:variant>
      <vt:variant>
        <vt:i4>1</vt:i4>
      </vt:variant>
      <vt:variant>
        <vt:lpstr>Diacímek</vt:lpstr>
      </vt:variant>
      <vt:variant>
        <vt:i4>21</vt:i4>
      </vt:variant>
    </vt:vector>
  </HeadingPairs>
  <TitlesOfParts>
    <vt:vector size="24" baseType="lpstr">
      <vt:lpstr>Arial</vt:lpstr>
      <vt:lpstr>Bánki_dia_sablon</vt:lpstr>
      <vt:lpstr>Image</vt:lpstr>
      <vt:lpstr>Vehicle Informatics (Vehicle System Informatics)</vt:lpstr>
      <vt:lpstr>BUS systems</vt:lpstr>
      <vt:lpstr>BUS system</vt:lpstr>
      <vt:lpstr>BUS system’s background</vt:lpstr>
      <vt:lpstr>BUS system’s background</vt:lpstr>
      <vt:lpstr>BUS system’s background</vt:lpstr>
      <vt:lpstr>BUS system’s classification</vt:lpstr>
      <vt:lpstr>BUS system’s classification</vt:lpstr>
      <vt:lpstr>Real-Time Control Systems</vt:lpstr>
      <vt:lpstr>BUS system’s classification</vt:lpstr>
      <vt:lpstr>BUS system’s classification</vt:lpstr>
      <vt:lpstr>BUS system’s classification</vt:lpstr>
      <vt:lpstr>BUS system’s classification</vt:lpstr>
      <vt:lpstr>BUS system’s classification</vt:lpstr>
      <vt:lpstr>Main Network Topologies</vt:lpstr>
      <vt:lpstr>Communication transfer medium</vt:lpstr>
      <vt:lpstr>Data Transfer Control Methods</vt:lpstr>
      <vt:lpstr>Bus Access Methods</vt:lpstr>
      <vt:lpstr>BUS system’s classification</vt:lpstr>
      <vt:lpstr>BUS system’s classification</vt:lpstr>
      <vt:lpstr>ISO/OSI 7 layers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RP</dc:creator>
  <cp:lastModifiedBy>J.Ákos</cp:lastModifiedBy>
  <cp:revision>191</cp:revision>
  <dcterms:created xsi:type="dcterms:W3CDTF">2015-04-21T11:02:27Z</dcterms:created>
  <dcterms:modified xsi:type="dcterms:W3CDTF">2018-02-12T10:41:25Z</dcterms:modified>
</cp:coreProperties>
</file>