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79" r:id="rId2"/>
    <p:sldId id="461" r:id="rId3"/>
    <p:sldId id="462" r:id="rId4"/>
    <p:sldId id="464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  <p:sldId id="515" r:id="rId15"/>
    <p:sldId id="516" r:id="rId16"/>
    <p:sldId id="517" r:id="rId17"/>
    <p:sldId id="518" r:id="rId18"/>
    <p:sldId id="519" r:id="rId19"/>
    <p:sldId id="520" r:id="rId20"/>
    <p:sldId id="521" r:id="rId21"/>
    <p:sldId id="522" r:id="rId22"/>
    <p:sldId id="523" r:id="rId23"/>
    <p:sldId id="524" r:id="rId24"/>
    <p:sldId id="525" r:id="rId25"/>
    <p:sldId id="526" r:id="rId26"/>
    <p:sldId id="527" r:id="rId27"/>
    <p:sldId id="528" r:id="rId28"/>
    <p:sldId id="529" r:id="rId29"/>
    <p:sldId id="530" r:id="rId30"/>
    <p:sldId id="531" r:id="rId31"/>
    <p:sldId id="532" r:id="rId32"/>
    <p:sldId id="533" r:id="rId33"/>
    <p:sldId id="534" r:id="rId34"/>
    <p:sldId id="535" r:id="rId35"/>
    <p:sldId id="536" r:id="rId36"/>
    <p:sldId id="537" r:id="rId37"/>
    <p:sldId id="538" r:id="rId38"/>
    <p:sldId id="539" r:id="rId39"/>
    <p:sldId id="540" r:id="rId40"/>
    <p:sldId id="541" r:id="rId41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993300"/>
    <a:srgbClr val="FFCC00"/>
    <a:srgbClr val="009900"/>
    <a:srgbClr val="CC0000"/>
    <a:srgbClr val="FFFF99"/>
    <a:srgbClr val="FFD3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8" autoAdjust="0"/>
    <p:restoredTop sz="99745" autoAdjust="0"/>
  </p:normalViewPr>
  <p:slideViewPr>
    <p:cSldViewPr>
      <p:cViewPr varScale="1">
        <p:scale>
          <a:sx n="69" d="100"/>
          <a:sy n="69" d="100"/>
        </p:scale>
        <p:origin x="14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3580"/>
    </p:cViewPr>
  </p:sorterViewPr>
  <p:notesViewPr>
    <p:cSldViewPr>
      <p:cViewPr varScale="1">
        <p:scale>
          <a:sx n="70" d="100"/>
          <a:sy n="70" d="100"/>
        </p:scale>
        <p:origin x="21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575DC634-CB22-42AA-97A7-4B0D41C10D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4837DC6-0A1A-4156-BCDB-F14A9408A25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E5B324A0-582F-47F3-BBA0-B8F79426B23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4E1C5228-2954-4F61-9409-3810B16374D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074DC09-C38B-4E9C-A749-2E001FDC297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5926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CA5369D3-126B-491A-BB4A-3F5D758183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CC56EEFC-F14B-48E6-9E32-C9F68C14763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6743AB-1934-4648-9715-16A0CE77EC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9E8CBD64-9712-4E21-B72B-322726F9C7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142342" name="Rectangle 6">
            <a:extLst>
              <a:ext uri="{FF2B5EF4-FFF2-40B4-BE49-F238E27FC236}">
                <a16:creationId xmlns:a16="http://schemas.microsoft.com/office/drawing/2014/main" id="{9A44167E-4086-4331-A011-60590FE44B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2343" name="Rectangle 7">
            <a:extLst>
              <a:ext uri="{FF2B5EF4-FFF2-40B4-BE49-F238E27FC236}">
                <a16:creationId xmlns:a16="http://schemas.microsoft.com/office/drawing/2014/main" id="{967F6A84-499D-441A-BFC8-6266B3A88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182B96-9466-4A3A-B00E-42FAB14F7167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4941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F689BFF-FE88-4A44-AACF-4A363778D4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hu-HU"/>
              <a:t>Unternehmensvortrag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C9B03-1A0D-4816-BFBA-8DA448FA5EC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8CC7D69-F343-4941-AC8C-FF8E852D9C48}" type="datetime1">
              <a:rPr lang="en-US" altLang="hu-HU"/>
              <a:pPr/>
              <a:t>2018-03-25</a:t>
            </a:fld>
            <a:endParaRPr lang="en-US" altLang="hu-H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484B7D0-1C04-429D-BAC0-393BDDF2DB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hu-HU"/>
              <a:t>Werk Untertürkheim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10942C8-B8A7-484E-88D6-EB7F216D4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2C7861-201D-4F54-B4E9-4CEA1781A5F6}" type="slidenum">
              <a:rPr lang="en-US" altLang="hu-HU"/>
              <a:pPr/>
              <a:t>10</a:t>
            </a:fld>
            <a:endParaRPr lang="en-US" altLang="hu-H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1917F514-9C0D-47EB-9EEA-6AFFD25E70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47713"/>
            <a:ext cx="4870450" cy="3652837"/>
          </a:xfrm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D4F146CC-D7F7-4883-A646-E152C1A64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5825" y="4668838"/>
            <a:ext cx="4872038" cy="4237037"/>
          </a:xfrm>
        </p:spPr>
        <p:txBody>
          <a:bodyPr/>
          <a:lstStyle/>
          <a:p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3970917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2E7D08-EC9E-4B43-A498-135A15F4D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B0B802-C2C0-4A47-96D1-2938EC9C30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4A37E4-FE1A-41E9-A88F-B733E3313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54D1C-FB78-44C3-BDBE-62C1EDD2805D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68049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88E8D9-444B-4C2C-ADF8-C09678722B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F4C729-1C30-46C4-B1E4-8F589E370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44FD81-AD5A-44E7-A524-2A1D0F54D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7403-386E-4A63-8225-02922AF33F4D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447079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79054D-16B2-41DC-BFB7-9EC44D9BD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AB76A0-1378-4189-9E41-37A3AE078B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72D58E-FA21-48AD-B7CE-08773BE24B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F1B05-E9C8-46EF-8108-8A157669517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381696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09AF3A-9556-434B-A6D5-E2A18B1A1D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DC4EC0-DC3E-48EF-94AF-45A911933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5610193-FF66-4AA6-8DE3-F6A5A00E25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48F4C-7BAC-4D1F-B294-74E80F20DBF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9160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BEED4B-53F0-4196-9DF0-1673BF32D9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59E73B-E4D0-4C28-873D-C3FE2756B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7E2438-B064-411E-8FD7-53B7093F7E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BF02E-CEA0-433A-BC23-021F0E314458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67702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3E6565-4A41-4F29-9F11-79B2DA5D7F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346B6F-AF9F-4EEF-B947-3D19BB550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E39FED-A41E-424C-8153-69F36CBB3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206F0-4026-46F1-9045-76DFB2C7B2A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19148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B791CF-1556-4C34-9D4D-4078025F0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CA6ECE-03F9-44B4-B9D6-D1F68287A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5FA117-3FC0-478D-9813-363DB2A94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36D2-870C-438E-942E-195CD2497075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8543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045704-0649-42DB-B7E1-F29473BBAF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3E6A36-792F-41CE-AFAA-C563DAF1A9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E2F01C-59F0-4943-9B89-E3910AAF2F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72EE7-4FF8-4020-8FC1-1EE8E0A42A2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03776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2D88BF-E266-4619-9AE0-219AC4C628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4A9AAE-53B9-4E3B-A461-16A51A83B4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49872B-4518-4692-8720-665DA1A05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D6AE4-47E1-42EA-A925-3D3E529BB71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88027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2744F8-BB2C-451C-BB03-A13B866814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96803CE-4914-4568-98C3-651D53E91C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AA8A78-8041-4273-B7E3-09276F2972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3604D-411B-40D2-A4FD-12E81E5E30FC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957737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A7A66C-9C3C-4858-84DB-3A977334E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F87928-3B79-4E35-B2F6-0081DFC6E6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D170D5-7271-460D-A03F-6660B4C3B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45076-F736-470B-9FF4-2C4A32DC092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357523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dirty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A972D6-AEF0-4908-8955-F45D5EE079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0A6BE9-2279-4DC6-8546-1FEE537023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6FB0ED-DB6E-43DC-94D1-222FFE243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1176C-9F02-41B7-BEC8-AE8F8986A31C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36428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68C2EAD-96DB-4604-B423-9EE15DBD6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29547F-0EAE-401A-9355-75075B535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99F81C-A88C-49D2-9CE7-E3C4D07383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D9DFAD-7995-4EDE-95E4-CDE28F8A3E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79F071-7803-4F18-8384-02A9F18866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4E40F792-3731-4625-8F3F-E907E5D6F73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http://www.vmars.tuwien.ac.at/projects/ttp/gifs/cluster.gi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http://www.vmars.tuwien.ac.at/projects/ttp/gifs/ttpcnode.gif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>
            <a:extLst>
              <a:ext uri="{FF2B5EF4-FFF2-40B4-BE49-F238E27FC236}">
                <a16:creationId xmlns:a16="http://schemas.microsoft.com/office/drawing/2014/main" id="{33CD2257-936E-4651-B382-253E098F1162}"/>
              </a:ext>
            </a:extLst>
          </p:cNvPr>
          <p:cNvSpPr txBox="1">
            <a:spLocks/>
          </p:cNvSpPr>
          <p:nvPr/>
        </p:nvSpPr>
        <p:spPr bwMode="auto">
          <a:xfrm>
            <a:off x="899592" y="404664"/>
            <a:ext cx="7992888" cy="5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altLang="hu-HU" b="1" kern="0" dirty="0"/>
              <a:t>Vehicle Informatics</a:t>
            </a:r>
          </a:p>
          <a:p>
            <a:pPr marL="0" indent="0" algn="ctr">
              <a:buFontTx/>
              <a:buNone/>
              <a:defRPr/>
            </a:pPr>
            <a:r>
              <a:rPr lang="en-US" altLang="hu-HU" sz="2000" b="1" kern="0" dirty="0"/>
              <a:t>(Vehicle System Informatics)</a:t>
            </a:r>
          </a:p>
          <a:p>
            <a:pPr marL="0" indent="0" algn="ctr">
              <a:buFontTx/>
              <a:buNone/>
              <a:defRPr/>
            </a:pPr>
            <a:endParaRPr lang="en-US" altLang="hu-HU" sz="2400" b="1" kern="0" dirty="0"/>
          </a:p>
          <a:p>
            <a:pPr marL="0" indent="0" algn="ctr">
              <a:buFontTx/>
              <a:buNone/>
              <a:defRPr/>
            </a:pPr>
            <a:r>
              <a:rPr lang="en-US" altLang="hu-HU" sz="2400" b="1" kern="0" dirty="0" err="1"/>
              <a:t>Flexray</a:t>
            </a:r>
            <a:endParaRPr lang="en-GB" altLang="hu-HU" sz="2400" b="1" kern="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962AC9DC-7709-4B5E-8CBB-38CA6E62EE0C}"/>
              </a:ext>
            </a:extLst>
          </p:cNvPr>
          <p:cNvSpPr txBox="1"/>
          <p:nvPr/>
        </p:nvSpPr>
        <p:spPr>
          <a:xfrm>
            <a:off x="1043608" y="4437112"/>
            <a:ext cx="6602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Dr. </a:t>
            </a:r>
            <a:r>
              <a:rPr lang="en-US" dirty="0" err="1"/>
              <a:t>Tamás</a:t>
            </a:r>
            <a:r>
              <a:rPr lang="en-US" dirty="0"/>
              <a:t> </a:t>
            </a:r>
            <a:r>
              <a:rPr lang="en-US" dirty="0" err="1"/>
              <a:t>Szakács</a:t>
            </a:r>
            <a:r>
              <a:rPr lang="en-US" dirty="0"/>
              <a:t>: 	szakacs.tamas@bgk.uni-obuda.hu, </a:t>
            </a:r>
          </a:p>
          <a:p>
            <a:r>
              <a:rPr lang="en-US" dirty="0" err="1"/>
              <a:t>Ákos</a:t>
            </a:r>
            <a:r>
              <a:rPr lang="en-US" dirty="0"/>
              <a:t> </a:t>
            </a:r>
            <a:r>
              <a:rPr lang="en-US" dirty="0" err="1"/>
              <a:t>Jányoki</a:t>
            </a:r>
            <a:r>
              <a:rPr lang="en-US" dirty="0"/>
              <a:t>:		janyoki.akos@bgk.uni-obuda.hu</a:t>
            </a:r>
            <a:endParaRPr lang="hu-H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>
            <a:extLst>
              <a:ext uri="{FF2B5EF4-FFF2-40B4-BE49-F238E27FC236}">
                <a16:creationId xmlns:a16="http://schemas.microsoft.com/office/drawing/2014/main" id="{EFCEB362-9E4B-4532-982E-D64E66BC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337" y="764704"/>
            <a:ext cx="770572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590" tIns="39453" rIns="77590" bIns="39453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>
                <a:solidFill>
                  <a:srgbClr val="000000"/>
                </a:solidFill>
                <a:latin typeface="Arial" panose="020B0604020202020204" pitchFamily="34" charset="0"/>
              </a:rPr>
              <a:t>Data Transmission</a:t>
            </a:r>
          </a:p>
        </p:txBody>
      </p:sp>
      <p:grpSp>
        <p:nvGrpSpPr>
          <p:cNvPr id="67587" name="Group 1027">
            <a:extLst>
              <a:ext uri="{FF2B5EF4-FFF2-40B4-BE49-F238E27FC236}">
                <a16:creationId xmlns:a16="http://schemas.microsoft.com/office/drawing/2014/main" id="{473016DF-69F3-4EB7-BF16-473C3F749564}"/>
              </a:ext>
            </a:extLst>
          </p:cNvPr>
          <p:cNvGrpSpPr>
            <a:grpSpLocks/>
          </p:cNvGrpSpPr>
          <p:nvPr/>
        </p:nvGrpSpPr>
        <p:grpSpPr bwMode="auto">
          <a:xfrm>
            <a:off x="5605787" y="4777904"/>
            <a:ext cx="381000" cy="609600"/>
            <a:chOff x="2976" y="2016"/>
            <a:chExt cx="240" cy="384"/>
          </a:xfrm>
        </p:grpSpPr>
        <p:sp>
          <p:nvSpPr>
            <p:cNvPr id="67588" name="Rectangle 1028">
              <a:extLst>
                <a:ext uri="{FF2B5EF4-FFF2-40B4-BE49-F238E27FC236}">
                  <a16:creationId xmlns:a16="http://schemas.microsoft.com/office/drawing/2014/main" id="{C42BC1EE-1EE3-4E83-A10D-533A1D21D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589" name="Rectangle 1029">
              <a:extLst>
                <a:ext uri="{FF2B5EF4-FFF2-40B4-BE49-F238E27FC236}">
                  <a16:creationId xmlns:a16="http://schemas.microsoft.com/office/drawing/2014/main" id="{5ECF1AB2-494A-4678-98E4-C142EF93D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590" name="Group 1030">
            <a:extLst>
              <a:ext uri="{FF2B5EF4-FFF2-40B4-BE49-F238E27FC236}">
                <a16:creationId xmlns:a16="http://schemas.microsoft.com/office/drawing/2014/main" id="{248BE94E-C0CD-4CD2-AC2F-CE530BBF3EFD}"/>
              </a:ext>
            </a:extLst>
          </p:cNvPr>
          <p:cNvGrpSpPr>
            <a:grpSpLocks/>
          </p:cNvGrpSpPr>
          <p:nvPr/>
        </p:nvGrpSpPr>
        <p:grpSpPr bwMode="auto">
          <a:xfrm>
            <a:off x="6028062" y="4768379"/>
            <a:ext cx="381000" cy="609600"/>
            <a:chOff x="2976" y="2016"/>
            <a:chExt cx="240" cy="384"/>
          </a:xfrm>
        </p:grpSpPr>
        <p:sp>
          <p:nvSpPr>
            <p:cNvPr id="67591" name="Rectangle 1031">
              <a:extLst>
                <a:ext uri="{FF2B5EF4-FFF2-40B4-BE49-F238E27FC236}">
                  <a16:creationId xmlns:a16="http://schemas.microsoft.com/office/drawing/2014/main" id="{EBDF19B4-FDEA-441D-9E6B-D4CDEF08E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592" name="Rectangle 1032">
              <a:extLst>
                <a:ext uri="{FF2B5EF4-FFF2-40B4-BE49-F238E27FC236}">
                  <a16:creationId xmlns:a16="http://schemas.microsoft.com/office/drawing/2014/main" id="{F9D61D38-7A9F-48A2-8DE6-41825AF7A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593" name="Group 1033">
            <a:extLst>
              <a:ext uri="{FF2B5EF4-FFF2-40B4-BE49-F238E27FC236}">
                <a16:creationId xmlns:a16="http://schemas.microsoft.com/office/drawing/2014/main" id="{6EB1313A-E4ED-42F2-8A7F-5217AC5627A2}"/>
              </a:ext>
            </a:extLst>
          </p:cNvPr>
          <p:cNvGrpSpPr>
            <a:grpSpLocks/>
          </p:cNvGrpSpPr>
          <p:nvPr/>
        </p:nvGrpSpPr>
        <p:grpSpPr bwMode="auto">
          <a:xfrm>
            <a:off x="5183512" y="4771554"/>
            <a:ext cx="381000" cy="609600"/>
            <a:chOff x="2976" y="2016"/>
            <a:chExt cx="240" cy="384"/>
          </a:xfrm>
        </p:grpSpPr>
        <p:sp>
          <p:nvSpPr>
            <p:cNvPr id="67594" name="Rectangle 1034">
              <a:extLst>
                <a:ext uri="{FF2B5EF4-FFF2-40B4-BE49-F238E27FC236}">
                  <a16:creationId xmlns:a16="http://schemas.microsoft.com/office/drawing/2014/main" id="{8B90CD6B-E47A-4970-97CD-7A4BBC65E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595" name="Rectangle 1035">
              <a:extLst>
                <a:ext uri="{FF2B5EF4-FFF2-40B4-BE49-F238E27FC236}">
                  <a16:creationId xmlns:a16="http://schemas.microsoft.com/office/drawing/2014/main" id="{4E3829EE-F105-4652-BBEA-E5022313A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596" name="Group 1036">
            <a:extLst>
              <a:ext uri="{FF2B5EF4-FFF2-40B4-BE49-F238E27FC236}">
                <a16:creationId xmlns:a16="http://schemas.microsoft.com/office/drawing/2014/main" id="{E9BA8C72-0FF2-4593-BBAC-C5D485D10E8B}"/>
              </a:ext>
            </a:extLst>
          </p:cNvPr>
          <p:cNvGrpSpPr>
            <a:grpSpLocks/>
          </p:cNvGrpSpPr>
          <p:nvPr/>
        </p:nvGrpSpPr>
        <p:grpSpPr bwMode="auto">
          <a:xfrm>
            <a:off x="4669162" y="4771554"/>
            <a:ext cx="381000" cy="609600"/>
            <a:chOff x="2976" y="2016"/>
            <a:chExt cx="240" cy="384"/>
          </a:xfrm>
        </p:grpSpPr>
        <p:sp>
          <p:nvSpPr>
            <p:cNvPr id="67597" name="Rectangle 1037">
              <a:extLst>
                <a:ext uri="{FF2B5EF4-FFF2-40B4-BE49-F238E27FC236}">
                  <a16:creationId xmlns:a16="http://schemas.microsoft.com/office/drawing/2014/main" id="{8E9E0987-934A-4E4F-B8C3-9B1240AAF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598" name="Rectangle 1038">
              <a:extLst>
                <a:ext uri="{FF2B5EF4-FFF2-40B4-BE49-F238E27FC236}">
                  <a16:creationId xmlns:a16="http://schemas.microsoft.com/office/drawing/2014/main" id="{85086DF1-47F8-4CF9-8A84-F40A29B51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599" name="Group 1039">
            <a:extLst>
              <a:ext uri="{FF2B5EF4-FFF2-40B4-BE49-F238E27FC236}">
                <a16:creationId xmlns:a16="http://schemas.microsoft.com/office/drawing/2014/main" id="{00C57D10-94D6-4BC2-B384-062404BC46AB}"/>
              </a:ext>
            </a:extLst>
          </p:cNvPr>
          <p:cNvGrpSpPr>
            <a:grpSpLocks/>
          </p:cNvGrpSpPr>
          <p:nvPr/>
        </p:nvGrpSpPr>
        <p:grpSpPr bwMode="auto">
          <a:xfrm>
            <a:off x="5608962" y="3445992"/>
            <a:ext cx="381000" cy="609600"/>
            <a:chOff x="2976" y="2016"/>
            <a:chExt cx="240" cy="384"/>
          </a:xfrm>
        </p:grpSpPr>
        <p:sp>
          <p:nvSpPr>
            <p:cNvPr id="67600" name="Rectangle 1040">
              <a:extLst>
                <a:ext uri="{FF2B5EF4-FFF2-40B4-BE49-F238E27FC236}">
                  <a16:creationId xmlns:a16="http://schemas.microsoft.com/office/drawing/2014/main" id="{4301177F-6780-4812-B00B-E6C6B0A63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01" name="Rectangle 1041">
              <a:extLst>
                <a:ext uri="{FF2B5EF4-FFF2-40B4-BE49-F238E27FC236}">
                  <a16:creationId xmlns:a16="http://schemas.microsoft.com/office/drawing/2014/main" id="{E911BD79-35BA-4F6A-968A-BBB0ACE3A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02" name="Group 1042">
            <a:extLst>
              <a:ext uri="{FF2B5EF4-FFF2-40B4-BE49-F238E27FC236}">
                <a16:creationId xmlns:a16="http://schemas.microsoft.com/office/drawing/2014/main" id="{1026EC04-6BAC-4B59-9F5A-5034FCC1589F}"/>
              </a:ext>
            </a:extLst>
          </p:cNvPr>
          <p:cNvGrpSpPr>
            <a:grpSpLocks/>
          </p:cNvGrpSpPr>
          <p:nvPr/>
        </p:nvGrpSpPr>
        <p:grpSpPr bwMode="auto">
          <a:xfrm>
            <a:off x="5202562" y="3439642"/>
            <a:ext cx="381000" cy="609600"/>
            <a:chOff x="2976" y="2016"/>
            <a:chExt cx="240" cy="384"/>
          </a:xfrm>
        </p:grpSpPr>
        <p:sp>
          <p:nvSpPr>
            <p:cNvPr id="67603" name="Rectangle 1043">
              <a:extLst>
                <a:ext uri="{FF2B5EF4-FFF2-40B4-BE49-F238E27FC236}">
                  <a16:creationId xmlns:a16="http://schemas.microsoft.com/office/drawing/2014/main" id="{7931D2B8-7CA3-4D72-9772-CBC2AAE56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04" name="Rectangle 1044">
              <a:extLst>
                <a:ext uri="{FF2B5EF4-FFF2-40B4-BE49-F238E27FC236}">
                  <a16:creationId xmlns:a16="http://schemas.microsoft.com/office/drawing/2014/main" id="{A64862DB-0593-4E56-8A38-A1D0E2D8F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05" name="Group 1045">
            <a:extLst>
              <a:ext uri="{FF2B5EF4-FFF2-40B4-BE49-F238E27FC236}">
                <a16:creationId xmlns:a16="http://schemas.microsoft.com/office/drawing/2014/main" id="{09CA7B85-476B-43BF-89FF-CAB9A45CF632}"/>
              </a:ext>
            </a:extLst>
          </p:cNvPr>
          <p:cNvGrpSpPr>
            <a:grpSpLocks/>
          </p:cNvGrpSpPr>
          <p:nvPr/>
        </p:nvGrpSpPr>
        <p:grpSpPr bwMode="auto">
          <a:xfrm>
            <a:off x="6596387" y="3445992"/>
            <a:ext cx="381000" cy="609600"/>
            <a:chOff x="2976" y="2016"/>
            <a:chExt cx="240" cy="384"/>
          </a:xfrm>
        </p:grpSpPr>
        <p:sp>
          <p:nvSpPr>
            <p:cNvPr id="67606" name="Rectangle 1046">
              <a:extLst>
                <a:ext uri="{FF2B5EF4-FFF2-40B4-BE49-F238E27FC236}">
                  <a16:creationId xmlns:a16="http://schemas.microsoft.com/office/drawing/2014/main" id="{88D3DE7D-04F0-412A-A282-BA10BDF43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07" name="Rectangle 1047">
              <a:extLst>
                <a:ext uri="{FF2B5EF4-FFF2-40B4-BE49-F238E27FC236}">
                  <a16:creationId xmlns:a16="http://schemas.microsoft.com/office/drawing/2014/main" id="{91690E24-95B8-4224-A3F1-1437B27CB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08" name="Group 1048">
            <a:extLst>
              <a:ext uri="{FF2B5EF4-FFF2-40B4-BE49-F238E27FC236}">
                <a16:creationId xmlns:a16="http://schemas.microsoft.com/office/drawing/2014/main" id="{69E1455E-D72C-418A-9C4A-E7CB7693A82C}"/>
              </a:ext>
            </a:extLst>
          </p:cNvPr>
          <p:cNvGrpSpPr>
            <a:grpSpLocks/>
          </p:cNvGrpSpPr>
          <p:nvPr/>
        </p:nvGrpSpPr>
        <p:grpSpPr bwMode="auto">
          <a:xfrm>
            <a:off x="6151887" y="3442817"/>
            <a:ext cx="381000" cy="609600"/>
            <a:chOff x="2976" y="2016"/>
            <a:chExt cx="240" cy="384"/>
          </a:xfrm>
        </p:grpSpPr>
        <p:sp>
          <p:nvSpPr>
            <p:cNvPr id="67609" name="Rectangle 1049">
              <a:extLst>
                <a:ext uri="{FF2B5EF4-FFF2-40B4-BE49-F238E27FC236}">
                  <a16:creationId xmlns:a16="http://schemas.microsoft.com/office/drawing/2014/main" id="{1A5889FC-C887-4CF6-BE2B-482C54A5C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10" name="Rectangle 1050">
              <a:extLst>
                <a:ext uri="{FF2B5EF4-FFF2-40B4-BE49-F238E27FC236}">
                  <a16:creationId xmlns:a16="http://schemas.microsoft.com/office/drawing/2014/main" id="{C5AD0390-3F59-439B-AD2B-BD8FA7944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11" name="Group 1051">
            <a:extLst>
              <a:ext uri="{FF2B5EF4-FFF2-40B4-BE49-F238E27FC236}">
                <a16:creationId xmlns:a16="http://schemas.microsoft.com/office/drawing/2014/main" id="{E8CC6151-E4C3-4055-AEF1-893F8BCD539E}"/>
              </a:ext>
            </a:extLst>
          </p:cNvPr>
          <p:cNvGrpSpPr>
            <a:grpSpLocks/>
          </p:cNvGrpSpPr>
          <p:nvPr/>
        </p:nvGrpSpPr>
        <p:grpSpPr bwMode="auto">
          <a:xfrm>
            <a:off x="4691387" y="3442817"/>
            <a:ext cx="381000" cy="609600"/>
            <a:chOff x="2976" y="2016"/>
            <a:chExt cx="240" cy="384"/>
          </a:xfrm>
        </p:grpSpPr>
        <p:sp>
          <p:nvSpPr>
            <p:cNvPr id="67612" name="Rectangle 1052">
              <a:extLst>
                <a:ext uri="{FF2B5EF4-FFF2-40B4-BE49-F238E27FC236}">
                  <a16:creationId xmlns:a16="http://schemas.microsoft.com/office/drawing/2014/main" id="{955105B2-6A7C-4E09-B9F6-F4C443746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13" name="Rectangle 1053">
              <a:extLst>
                <a:ext uri="{FF2B5EF4-FFF2-40B4-BE49-F238E27FC236}">
                  <a16:creationId xmlns:a16="http://schemas.microsoft.com/office/drawing/2014/main" id="{FB262B65-1B84-44B7-9A80-02AF8078C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14" name="Group 1054">
            <a:extLst>
              <a:ext uri="{FF2B5EF4-FFF2-40B4-BE49-F238E27FC236}">
                <a16:creationId xmlns:a16="http://schemas.microsoft.com/office/drawing/2014/main" id="{B72C4EF3-0815-412E-8D5A-0AB322CFF5B4}"/>
              </a:ext>
            </a:extLst>
          </p:cNvPr>
          <p:cNvGrpSpPr>
            <a:grpSpLocks/>
          </p:cNvGrpSpPr>
          <p:nvPr/>
        </p:nvGrpSpPr>
        <p:grpSpPr bwMode="auto">
          <a:xfrm>
            <a:off x="4240537" y="4774729"/>
            <a:ext cx="381000" cy="609600"/>
            <a:chOff x="2736" y="2016"/>
            <a:chExt cx="240" cy="384"/>
          </a:xfrm>
        </p:grpSpPr>
        <p:sp>
          <p:nvSpPr>
            <p:cNvPr id="67615" name="Rectangle 1055">
              <a:extLst>
                <a:ext uri="{FF2B5EF4-FFF2-40B4-BE49-F238E27FC236}">
                  <a16:creationId xmlns:a16="http://schemas.microsoft.com/office/drawing/2014/main" id="{B6509B43-60A7-413C-AF59-9E0BD6EAF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16" name="Rectangle 1056">
              <a:extLst>
                <a:ext uri="{FF2B5EF4-FFF2-40B4-BE49-F238E27FC236}">
                  <a16:creationId xmlns:a16="http://schemas.microsoft.com/office/drawing/2014/main" id="{8D99FB93-8DD4-4214-97C9-BF73358C0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17" name="Group 1057">
            <a:extLst>
              <a:ext uri="{FF2B5EF4-FFF2-40B4-BE49-F238E27FC236}">
                <a16:creationId xmlns:a16="http://schemas.microsoft.com/office/drawing/2014/main" id="{42946596-8CB5-4B6F-A809-BA174A045249}"/>
              </a:ext>
            </a:extLst>
          </p:cNvPr>
          <p:cNvGrpSpPr>
            <a:grpSpLocks/>
          </p:cNvGrpSpPr>
          <p:nvPr/>
        </p:nvGrpSpPr>
        <p:grpSpPr bwMode="auto">
          <a:xfrm>
            <a:off x="3021337" y="4774729"/>
            <a:ext cx="381000" cy="609600"/>
            <a:chOff x="2736" y="2016"/>
            <a:chExt cx="240" cy="384"/>
          </a:xfrm>
        </p:grpSpPr>
        <p:sp>
          <p:nvSpPr>
            <p:cNvPr id="67618" name="Rectangle 1058">
              <a:extLst>
                <a:ext uri="{FF2B5EF4-FFF2-40B4-BE49-F238E27FC236}">
                  <a16:creationId xmlns:a16="http://schemas.microsoft.com/office/drawing/2014/main" id="{4C94191E-388B-44AA-894E-5B47990E9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19" name="Rectangle 1059">
              <a:extLst>
                <a:ext uri="{FF2B5EF4-FFF2-40B4-BE49-F238E27FC236}">
                  <a16:creationId xmlns:a16="http://schemas.microsoft.com/office/drawing/2014/main" id="{0C83DB64-46B9-42A4-81AE-448AB499C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20" name="Group 1060">
            <a:extLst>
              <a:ext uri="{FF2B5EF4-FFF2-40B4-BE49-F238E27FC236}">
                <a16:creationId xmlns:a16="http://schemas.microsoft.com/office/drawing/2014/main" id="{D3567D28-77B2-4F02-9588-07F05A5D0C40}"/>
              </a:ext>
            </a:extLst>
          </p:cNvPr>
          <p:cNvGrpSpPr>
            <a:grpSpLocks/>
          </p:cNvGrpSpPr>
          <p:nvPr/>
        </p:nvGrpSpPr>
        <p:grpSpPr bwMode="auto">
          <a:xfrm>
            <a:off x="2179962" y="4774729"/>
            <a:ext cx="381000" cy="609600"/>
            <a:chOff x="2736" y="2016"/>
            <a:chExt cx="240" cy="384"/>
          </a:xfrm>
        </p:grpSpPr>
        <p:sp>
          <p:nvSpPr>
            <p:cNvPr id="67621" name="Rectangle 1061">
              <a:extLst>
                <a:ext uri="{FF2B5EF4-FFF2-40B4-BE49-F238E27FC236}">
                  <a16:creationId xmlns:a16="http://schemas.microsoft.com/office/drawing/2014/main" id="{4ED97FAA-9CC3-41A1-A2EA-05EF48EE7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22" name="Rectangle 1062">
              <a:extLst>
                <a:ext uri="{FF2B5EF4-FFF2-40B4-BE49-F238E27FC236}">
                  <a16:creationId xmlns:a16="http://schemas.microsoft.com/office/drawing/2014/main" id="{24D1DBE5-CC6F-412E-9646-F464B24B1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23" name="Group 1063">
            <a:extLst>
              <a:ext uri="{FF2B5EF4-FFF2-40B4-BE49-F238E27FC236}">
                <a16:creationId xmlns:a16="http://schemas.microsoft.com/office/drawing/2014/main" id="{8D502C60-3AFE-48E2-8564-5BA888700920}"/>
              </a:ext>
            </a:extLst>
          </p:cNvPr>
          <p:cNvGrpSpPr>
            <a:grpSpLocks/>
          </p:cNvGrpSpPr>
          <p:nvPr/>
        </p:nvGrpSpPr>
        <p:grpSpPr bwMode="auto">
          <a:xfrm>
            <a:off x="2605412" y="4777904"/>
            <a:ext cx="381000" cy="609600"/>
            <a:chOff x="2736" y="2016"/>
            <a:chExt cx="240" cy="384"/>
          </a:xfrm>
        </p:grpSpPr>
        <p:sp>
          <p:nvSpPr>
            <p:cNvPr id="67624" name="Rectangle 1064">
              <a:extLst>
                <a:ext uri="{FF2B5EF4-FFF2-40B4-BE49-F238E27FC236}">
                  <a16:creationId xmlns:a16="http://schemas.microsoft.com/office/drawing/2014/main" id="{650B2110-AD70-46C0-9A45-CC7F1B180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25" name="Rectangle 1065">
              <a:extLst>
                <a:ext uri="{FF2B5EF4-FFF2-40B4-BE49-F238E27FC236}">
                  <a16:creationId xmlns:a16="http://schemas.microsoft.com/office/drawing/2014/main" id="{B2CD42AD-AE34-4950-8EBC-94433140E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26" name="Group 1066">
            <a:extLst>
              <a:ext uri="{FF2B5EF4-FFF2-40B4-BE49-F238E27FC236}">
                <a16:creationId xmlns:a16="http://schemas.microsoft.com/office/drawing/2014/main" id="{D1833654-D0BF-4AB7-BC29-04E949BF9B41}"/>
              </a:ext>
            </a:extLst>
          </p:cNvPr>
          <p:cNvGrpSpPr>
            <a:grpSpLocks/>
          </p:cNvGrpSpPr>
          <p:nvPr/>
        </p:nvGrpSpPr>
        <p:grpSpPr bwMode="auto">
          <a:xfrm>
            <a:off x="1773562" y="4774729"/>
            <a:ext cx="381000" cy="609600"/>
            <a:chOff x="2736" y="2016"/>
            <a:chExt cx="240" cy="384"/>
          </a:xfrm>
        </p:grpSpPr>
        <p:sp>
          <p:nvSpPr>
            <p:cNvPr id="67627" name="Rectangle 1067">
              <a:extLst>
                <a:ext uri="{FF2B5EF4-FFF2-40B4-BE49-F238E27FC236}">
                  <a16:creationId xmlns:a16="http://schemas.microsoft.com/office/drawing/2014/main" id="{AD0EE9C0-CDF9-41E0-82BC-DC1D761FD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28" name="Rectangle 1068">
              <a:extLst>
                <a:ext uri="{FF2B5EF4-FFF2-40B4-BE49-F238E27FC236}">
                  <a16:creationId xmlns:a16="http://schemas.microsoft.com/office/drawing/2014/main" id="{C4AB8DB0-9187-4705-BFB8-B69C65E40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29" name="Group 1069">
            <a:extLst>
              <a:ext uri="{FF2B5EF4-FFF2-40B4-BE49-F238E27FC236}">
                <a16:creationId xmlns:a16="http://schemas.microsoft.com/office/drawing/2014/main" id="{8F40F916-62B3-4EC9-905E-20C18789C19B}"/>
              </a:ext>
            </a:extLst>
          </p:cNvPr>
          <p:cNvGrpSpPr>
            <a:grpSpLocks/>
          </p:cNvGrpSpPr>
          <p:nvPr/>
        </p:nvGrpSpPr>
        <p:grpSpPr bwMode="auto">
          <a:xfrm>
            <a:off x="1360812" y="4774729"/>
            <a:ext cx="381000" cy="609600"/>
            <a:chOff x="2736" y="2016"/>
            <a:chExt cx="240" cy="384"/>
          </a:xfrm>
        </p:grpSpPr>
        <p:sp>
          <p:nvSpPr>
            <p:cNvPr id="67630" name="Rectangle 1070">
              <a:extLst>
                <a:ext uri="{FF2B5EF4-FFF2-40B4-BE49-F238E27FC236}">
                  <a16:creationId xmlns:a16="http://schemas.microsoft.com/office/drawing/2014/main" id="{93D9A80E-6C39-439E-9C39-B8CC37913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31" name="Rectangle 1071">
              <a:extLst>
                <a:ext uri="{FF2B5EF4-FFF2-40B4-BE49-F238E27FC236}">
                  <a16:creationId xmlns:a16="http://schemas.microsoft.com/office/drawing/2014/main" id="{317D8814-DC7D-4B86-9E79-A5791BE8D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32" name="Group 1072">
            <a:extLst>
              <a:ext uri="{FF2B5EF4-FFF2-40B4-BE49-F238E27FC236}">
                <a16:creationId xmlns:a16="http://schemas.microsoft.com/office/drawing/2014/main" id="{00A1F381-55C8-4152-A5C9-A0F0C02BDD94}"/>
              </a:ext>
            </a:extLst>
          </p:cNvPr>
          <p:cNvGrpSpPr>
            <a:grpSpLocks/>
          </p:cNvGrpSpPr>
          <p:nvPr/>
        </p:nvGrpSpPr>
        <p:grpSpPr bwMode="auto">
          <a:xfrm>
            <a:off x="3830962" y="3442817"/>
            <a:ext cx="381000" cy="609600"/>
            <a:chOff x="2736" y="2016"/>
            <a:chExt cx="240" cy="384"/>
          </a:xfrm>
        </p:grpSpPr>
        <p:sp>
          <p:nvSpPr>
            <p:cNvPr id="67633" name="Rectangle 1073">
              <a:extLst>
                <a:ext uri="{FF2B5EF4-FFF2-40B4-BE49-F238E27FC236}">
                  <a16:creationId xmlns:a16="http://schemas.microsoft.com/office/drawing/2014/main" id="{552F184A-57BE-41D0-A243-76730A885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34" name="Rectangle 1074">
              <a:extLst>
                <a:ext uri="{FF2B5EF4-FFF2-40B4-BE49-F238E27FC236}">
                  <a16:creationId xmlns:a16="http://schemas.microsoft.com/office/drawing/2014/main" id="{ACBC340E-8A62-4C15-B91E-B662A5D33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35" name="Group 1075">
            <a:extLst>
              <a:ext uri="{FF2B5EF4-FFF2-40B4-BE49-F238E27FC236}">
                <a16:creationId xmlns:a16="http://schemas.microsoft.com/office/drawing/2014/main" id="{62545D04-8449-459E-BE6F-B5B2AF2FBD70}"/>
              </a:ext>
            </a:extLst>
          </p:cNvPr>
          <p:cNvGrpSpPr>
            <a:grpSpLocks/>
          </p:cNvGrpSpPr>
          <p:nvPr/>
        </p:nvGrpSpPr>
        <p:grpSpPr bwMode="auto">
          <a:xfrm>
            <a:off x="3418212" y="3442817"/>
            <a:ext cx="381000" cy="609600"/>
            <a:chOff x="2736" y="2016"/>
            <a:chExt cx="240" cy="384"/>
          </a:xfrm>
        </p:grpSpPr>
        <p:sp>
          <p:nvSpPr>
            <p:cNvPr id="67636" name="Rectangle 1076">
              <a:extLst>
                <a:ext uri="{FF2B5EF4-FFF2-40B4-BE49-F238E27FC236}">
                  <a16:creationId xmlns:a16="http://schemas.microsoft.com/office/drawing/2014/main" id="{8D172390-3053-433F-A6C5-FB46D8FAF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37" name="Rectangle 1077">
              <a:extLst>
                <a:ext uri="{FF2B5EF4-FFF2-40B4-BE49-F238E27FC236}">
                  <a16:creationId xmlns:a16="http://schemas.microsoft.com/office/drawing/2014/main" id="{8578B9D7-F935-49C1-8E62-2C5618B77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38" name="Group 1078">
            <a:extLst>
              <a:ext uri="{FF2B5EF4-FFF2-40B4-BE49-F238E27FC236}">
                <a16:creationId xmlns:a16="http://schemas.microsoft.com/office/drawing/2014/main" id="{E465D14F-3D25-4470-92DC-7891BBCF90BD}"/>
              </a:ext>
            </a:extLst>
          </p:cNvPr>
          <p:cNvGrpSpPr>
            <a:grpSpLocks/>
          </p:cNvGrpSpPr>
          <p:nvPr/>
        </p:nvGrpSpPr>
        <p:grpSpPr bwMode="auto">
          <a:xfrm>
            <a:off x="3014987" y="3442817"/>
            <a:ext cx="381000" cy="609600"/>
            <a:chOff x="2736" y="2016"/>
            <a:chExt cx="240" cy="384"/>
          </a:xfrm>
        </p:grpSpPr>
        <p:sp>
          <p:nvSpPr>
            <p:cNvPr id="67639" name="Rectangle 1079">
              <a:extLst>
                <a:ext uri="{FF2B5EF4-FFF2-40B4-BE49-F238E27FC236}">
                  <a16:creationId xmlns:a16="http://schemas.microsoft.com/office/drawing/2014/main" id="{0F013270-E7E2-42DC-B944-324E25D13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40" name="Rectangle 1080">
              <a:extLst>
                <a:ext uri="{FF2B5EF4-FFF2-40B4-BE49-F238E27FC236}">
                  <a16:creationId xmlns:a16="http://schemas.microsoft.com/office/drawing/2014/main" id="{D4FD543F-C20A-4B5E-A711-F7A676509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41" name="Group 1081">
            <a:extLst>
              <a:ext uri="{FF2B5EF4-FFF2-40B4-BE49-F238E27FC236}">
                <a16:creationId xmlns:a16="http://schemas.microsoft.com/office/drawing/2014/main" id="{8D140DC3-A621-4454-BA43-0BED47200C2E}"/>
              </a:ext>
            </a:extLst>
          </p:cNvPr>
          <p:cNvGrpSpPr>
            <a:grpSpLocks/>
          </p:cNvGrpSpPr>
          <p:nvPr/>
        </p:nvGrpSpPr>
        <p:grpSpPr bwMode="auto">
          <a:xfrm>
            <a:off x="2595887" y="3445992"/>
            <a:ext cx="381000" cy="609600"/>
            <a:chOff x="2736" y="2016"/>
            <a:chExt cx="240" cy="384"/>
          </a:xfrm>
        </p:grpSpPr>
        <p:sp>
          <p:nvSpPr>
            <p:cNvPr id="67642" name="Rectangle 1082">
              <a:extLst>
                <a:ext uri="{FF2B5EF4-FFF2-40B4-BE49-F238E27FC236}">
                  <a16:creationId xmlns:a16="http://schemas.microsoft.com/office/drawing/2014/main" id="{387F253B-6AA1-43C7-A8C2-A39FDCC1F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43" name="Rectangle 1083">
              <a:extLst>
                <a:ext uri="{FF2B5EF4-FFF2-40B4-BE49-F238E27FC236}">
                  <a16:creationId xmlns:a16="http://schemas.microsoft.com/office/drawing/2014/main" id="{F3111A14-8CE2-4CAF-9F07-23D8AE567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44" name="Group 1084">
            <a:extLst>
              <a:ext uri="{FF2B5EF4-FFF2-40B4-BE49-F238E27FC236}">
                <a16:creationId xmlns:a16="http://schemas.microsoft.com/office/drawing/2014/main" id="{AED03406-D8FB-4292-9ECD-6F1BA435FC39}"/>
              </a:ext>
            </a:extLst>
          </p:cNvPr>
          <p:cNvGrpSpPr>
            <a:grpSpLocks/>
          </p:cNvGrpSpPr>
          <p:nvPr/>
        </p:nvGrpSpPr>
        <p:grpSpPr bwMode="auto">
          <a:xfrm>
            <a:off x="2189487" y="3442817"/>
            <a:ext cx="381000" cy="609600"/>
            <a:chOff x="2736" y="2016"/>
            <a:chExt cx="240" cy="384"/>
          </a:xfrm>
        </p:grpSpPr>
        <p:sp>
          <p:nvSpPr>
            <p:cNvPr id="67645" name="Rectangle 1085">
              <a:extLst>
                <a:ext uri="{FF2B5EF4-FFF2-40B4-BE49-F238E27FC236}">
                  <a16:creationId xmlns:a16="http://schemas.microsoft.com/office/drawing/2014/main" id="{419C1DF4-267B-4C55-AC93-E2D059FE7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46" name="Rectangle 1086">
              <a:extLst>
                <a:ext uri="{FF2B5EF4-FFF2-40B4-BE49-F238E27FC236}">
                  <a16:creationId xmlns:a16="http://schemas.microsoft.com/office/drawing/2014/main" id="{58050434-E609-4032-8429-C42C8A059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47" name="Group 1087">
            <a:extLst>
              <a:ext uri="{FF2B5EF4-FFF2-40B4-BE49-F238E27FC236}">
                <a16:creationId xmlns:a16="http://schemas.microsoft.com/office/drawing/2014/main" id="{165B93DA-9C77-4F96-A2CB-703D5EBE51DA}"/>
              </a:ext>
            </a:extLst>
          </p:cNvPr>
          <p:cNvGrpSpPr>
            <a:grpSpLocks/>
          </p:cNvGrpSpPr>
          <p:nvPr/>
        </p:nvGrpSpPr>
        <p:grpSpPr bwMode="auto">
          <a:xfrm>
            <a:off x="1776737" y="3442817"/>
            <a:ext cx="381000" cy="609600"/>
            <a:chOff x="2736" y="2016"/>
            <a:chExt cx="240" cy="384"/>
          </a:xfrm>
        </p:grpSpPr>
        <p:sp>
          <p:nvSpPr>
            <p:cNvPr id="67648" name="Rectangle 1088">
              <a:extLst>
                <a:ext uri="{FF2B5EF4-FFF2-40B4-BE49-F238E27FC236}">
                  <a16:creationId xmlns:a16="http://schemas.microsoft.com/office/drawing/2014/main" id="{983E6AE8-B4AC-44A1-820D-B3B9357E1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49" name="Rectangle 1089">
              <a:extLst>
                <a:ext uri="{FF2B5EF4-FFF2-40B4-BE49-F238E27FC236}">
                  <a16:creationId xmlns:a16="http://schemas.microsoft.com/office/drawing/2014/main" id="{E8C76517-AA65-438F-989F-55839D99B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50" name="Group 1090">
            <a:extLst>
              <a:ext uri="{FF2B5EF4-FFF2-40B4-BE49-F238E27FC236}">
                <a16:creationId xmlns:a16="http://schemas.microsoft.com/office/drawing/2014/main" id="{980F2A2E-CE0D-45AC-8519-EC6FC6C64ABE}"/>
              </a:ext>
            </a:extLst>
          </p:cNvPr>
          <p:cNvGrpSpPr>
            <a:grpSpLocks/>
          </p:cNvGrpSpPr>
          <p:nvPr/>
        </p:nvGrpSpPr>
        <p:grpSpPr bwMode="auto">
          <a:xfrm>
            <a:off x="1367162" y="3442817"/>
            <a:ext cx="381000" cy="609600"/>
            <a:chOff x="2736" y="2016"/>
            <a:chExt cx="240" cy="384"/>
          </a:xfrm>
        </p:grpSpPr>
        <p:sp>
          <p:nvSpPr>
            <p:cNvPr id="67651" name="Rectangle 1091">
              <a:extLst>
                <a:ext uri="{FF2B5EF4-FFF2-40B4-BE49-F238E27FC236}">
                  <a16:creationId xmlns:a16="http://schemas.microsoft.com/office/drawing/2014/main" id="{C2F628B5-D6D1-4B96-818F-1E24FE3C3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52" name="Rectangle 1092">
              <a:extLst>
                <a:ext uri="{FF2B5EF4-FFF2-40B4-BE49-F238E27FC236}">
                  <a16:creationId xmlns:a16="http://schemas.microsoft.com/office/drawing/2014/main" id="{DB25D5FD-7419-41A6-AD5F-941EFA0C4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67653" name="Rectangle 1093">
            <a:extLst>
              <a:ext uri="{FF2B5EF4-FFF2-40B4-BE49-F238E27FC236}">
                <a16:creationId xmlns:a16="http://schemas.microsoft.com/office/drawing/2014/main" id="{D4B9F271-4562-477F-BBDC-FC51AD234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2125" y="3409479"/>
            <a:ext cx="96361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frame </a:t>
            </a:r>
          </a:p>
          <a:p>
            <a:pPr algn="ctr"/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(static part)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654" name="Rectangle 1094">
            <a:extLst>
              <a:ext uri="{FF2B5EF4-FFF2-40B4-BE49-F238E27FC236}">
                <a16:creationId xmlns:a16="http://schemas.microsoft.com/office/drawing/2014/main" id="{C81FBA4F-F9FE-4349-8614-56656B4E5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1150" y="4749329"/>
            <a:ext cx="1220787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frame</a:t>
            </a:r>
          </a:p>
          <a:p>
            <a:pPr algn="ctr"/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(dynamic part)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655" name="Rectangle 1095">
            <a:extLst>
              <a:ext uri="{FF2B5EF4-FFF2-40B4-BE49-F238E27FC236}">
                <a16:creationId xmlns:a16="http://schemas.microsoft.com/office/drawing/2014/main" id="{9C1F3BA7-73F5-4ADA-82E5-A12DE312C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1875" y="5924079"/>
            <a:ext cx="18018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 i="1">
                <a:solidFill>
                  <a:srgbClr val="000000"/>
                </a:solidFill>
                <a:latin typeface="Arial" panose="020B0604020202020204" pitchFamily="34" charset="0"/>
              </a:rPr>
              <a:t>communication cycle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656" name="Freeform 1096">
            <a:extLst>
              <a:ext uri="{FF2B5EF4-FFF2-40B4-BE49-F238E27FC236}">
                <a16:creationId xmlns:a16="http://schemas.microsoft.com/office/drawing/2014/main" id="{C2D7C87E-6071-4536-8029-6970F0C1E787}"/>
              </a:ext>
            </a:extLst>
          </p:cNvPr>
          <p:cNvSpPr>
            <a:spLocks/>
          </p:cNvSpPr>
          <p:nvPr/>
        </p:nvSpPr>
        <p:spPr bwMode="auto">
          <a:xfrm>
            <a:off x="4240537" y="532400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57" name="Freeform 1097">
            <a:extLst>
              <a:ext uri="{FF2B5EF4-FFF2-40B4-BE49-F238E27FC236}">
                <a16:creationId xmlns:a16="http://schemas.microsoft.com/office/drawing/2014/main" id="{3A5C6E12-4456-4119-B8B4-06382BBA7703}"/>
              </a:ext>
            </a:extLst>
          </p:cNvPr>
          <p:cNvSpPr>
            <a:spLocks/>
          </p:cNvSpPr>
          <p:nvPr/>
        </p:nvSpPr>
        <p:spPr bwMode="auto">
          <a:xfrm>
            <a:off x="4240537" y="524145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58" name="Freeform 1098">
            <a:extLst>
              <a:ext uri="{FF2B5EF4-FFF2-40B4-BE49-F238E27FC236}">
                <a16:creationId xmlns:a16="http://schemas.microsoft.com/office/drawing/2014/main" id="{AA3D589E-3890-4276-8BF0-52B9D0928C67}"/>
              </a:ext>
            </a:extLst>
          </p:cNvPr>
          <p:cNvSpPr>
            <a:spLocks/>
          </p:cNvSpPr>
          <p:nvPr/>
        </p:nvSpPr>
        <p:spPr bwMode="auto">
          <a:xfrm>
            <a:off x="4240537" y="5158904"/>
            <a:ext cx="11113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3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4 h 38"/>
              <a:gd name="T18" fmla="*/ 5 w 7"/>
              <a:gd name="T19" fmla="*/ 3 h 38"/>
              <a:gd name="T20" fmla="*/ 3 w 7"/>
              <a:gd name="T21" fmla="*/ 0 h 38"/>
              <a:gd name="T22" fmla="*/ 2 w 7"/>
              <a:gd name="T23" fmla="*/ 3 h 38"/>
              <a:gd name="T24" fmla="*/ 1 w 7"/>
              <a:gd name="T25" fmla="*/ 4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4"/>
                </a:lnTo>
                <a:lnTo>
                  <a:pt x="5" y="3"/>
                </a:lnTo>
                <a:lnTo>
                  <a:pt x="3" y="0"/>
                </a:lnTo>
                <a:lnTo>
                  <a:pt x="2" y="3"/>
                </a:lnTo>
                <a:lnTo>
                  <a:pt x="1" y="4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59" name="Freeform 1099">
            <a:extLst>
              <a:ext uri="{FF2B5EF4-FFF2-40B4-BE49-F238E27FC236}">
                <a16:creationId xmlns:a16="http://schemas.microsoft.com/office/drawing/2014/main" id="{84809C58-395B-4E2A-8514-3ED4BA3658A6}"/>
              </a:ext>
            </a:extLst>
          </p:cNvPr>
          <p:cNvSpPr>
            <a:spLocks/>
          </p:cNvSpPr>
          <p:nvPr/>
        </p:nvSpPr>
        <p:spPr bwMode="auto">
          <a:xfrm>
            <a:off x="4240537" y="507794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4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0" name="Freeform 1100">
            <a:extLst>
              <a:ext uri="{FF2B5EF4-FFF2-40B4-BE49-F238E27FC236}">
                <a16:creationId xmlns:a16="http://schemas.microsoft.com/office/drawing/2014/main" id="{AC0BA357-ED38-4F0B-B535-A6C0FDE98326}"/>
              </a:ext>
            </a:extLst>
          </p:cNvPr>
          <p:cNvSpPr>
            <a:spLocks/>
          </p:cNvSpPr>
          <p:nvPr/>
        </p:nvSpPr>
        <p:spPr bwMode="auto">
          <a:xfrm>
            <a:off x="4240537" y="4996979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1" name="Freeform 1101">
            <a:extLst>
              <a:ext uri="{FF2B5EF4-FFF2-40B4-BE49-F238E27FC236}">
                <a16:creationId xmlns:a16="http://schemas.microsoft.com/office/drawing/2014/main" id="{A27D5979-29CC-4013-AB95-C702784AE3B6}"/>
              </a:ext>
            </a:extLst>
          </p:cNvPr>
          <p:cNvSpPr>
            <a:spLocks/>
          </p:cNvSpPr>
          <p:nvPr/>
        </p:nvSpPr>
        <p:spPr bwMode="auto">
          <a:xfrm>
            <a:off x="4240537" y="4914429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2" name="Freeform 1102">
            <a:extLst>
              <a:ext uri="{FF2B5EF4-FFF2-40B4-BE49-F238E27FC236}">
                <a16:creationId xmlns:a16="http://schemas.microsoft.com/office/drawing/2014/main" id="{B6F79755-9788-4AD6-93E6-132B142A8547}"/>
              </a:ext>
            </a:extLst>
          </p:cNvPr>
          <p:cNvSpPr>
            <a:spLocks/>
          </p:cNvSpPr>
          <p:nvPr/>
        </p:nvSpPr>
        <p:spPr bwMode="auto">
          <a:xfrm>
            <a:off x="4240537" y="4831879"/>
            <a:ext cx="11113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6 h 38"/>
              <a:gd name="T6" fmla="*/ 3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3" name="Freeform 1103">
            <a:extLst>
              <a:ext uri="{FF2B5EF4-FFF2-40B4-BE49-F238E27FC236}">
                <a16:creationId xmlns:a16="http://schemas.microsoft.com/office/drawing/2014/main" id="{4F6D4DFF-78F5-4FC2-8FBC-890B63CDCF65}"/>
              </a:ext>
            </a:extLst>
          </p:cNvPr>
          <p:cNvSpPr>
            <a:spLocks/>
          </p:cNvSpPr>
          <p:nvPr/>
        </p:nvSpPr>
        <p:spPr bwMode="auto">
          <a:xfrm>
            <a:off x="4240537" y="475091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4" name="Freeform 1104">
            <a:extLst>
              <a:ext uri="{FF2B5EF4-FFF2-40B4-BE49-F238E27FC236}">
                <a16:creationId xmlns:a16="http://schemas.microsoft.com/office/drawing/2014/main" id="{D7B49A45-F14E-4294-B6CA-242806C38749}"/>
              </a:ext>
            </a:extLst>
          </p:cNvPr>
          <p:cNvSpPr>
            <a:spLocks/>
          </p:cNvSpPr>
          <p:nvPr/>
        </p:nvSpPr>
        <p:spPr bwMode="auto">
          <a:xfrm>
            <a:off x="4240537" y="46683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6" name="Freeform 1106">
            <a:extLst>
              <a:ext uri="{FF2B5EF4-FFF2-40B4-BE49-F238E27FC236}">
                <a16:creationId xmlns:a16="http://schemas.microsoft.com/office/drawing/2014/main" id="{C82F7083-28B8-4A78-A472-C93B4EA5D93E}"/>
              </a:ext>
            </a:extLst>
          </p:cNvPr>
          <p:cNvSpPr>
            <a:spLocks/>
          </p:cNvSpPr>
          <p:nvPr/>
        </p:nvSpPr>
        <p:spPr bwMode="auto">
          <a:xfrm>
            <a:off x="4240537" y="464614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4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7" name="Freeform 1107">
            <a:extLst>
              <a:ext uri="{FF2B5EF4-FFF2-40B4-BE49-F238E27FC236}">
                <a16:creationId xmlns:a16="http://schemas.microsoft.com/office/drawing/2014/main" id="{6BCF3DD9-F111-41EE-B934-DB9CE776F683}"/>
              </a:ext>
            </a:extLst>
          </p:cNvPr>
          <p:cNvSpPr>
            <a:spLocks/>
          </p:cNvSpPr>
          <p:nvPr/>
        </p:nvSpPr>
        <p:spPr bwMode="auto">
          <a:xfrm>
            <a:off x="4240537" y="4581054"/>
            <a:ext cx="11113" cy="41275"/>
          </a:xfrm>
          <a:custGeom>
            <a:avLst/>
            <a:gdLst>
              <a:gd name="T0" fmla="*/ 0 w 7"/>
              <a:gd name="T1" fmla="*/ 24 h 26"/>
              <a:gd name="T2" fmla="*/ 1 w 7"/>
              <a:gd name="T3" fmla="*/ 24 h 26"/>
              <a:gd name="T4" fmla="*/ 2 w 7"/>
              <a:gd name="T5" fmla="*/ 25 h 26"/>
              <a:gd name="T6" fmla="*/ 3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3 h 26"/>
              <a:gd name="T14" fmla="*/ 7 w 7"/>
              <a:gd name="T15" fmla="*/ 4 h 26"/>
              <a:gd name="T16" fmla="*/ 6 w 7"/>
              <a:gd name="T17" fmla="*/ 3 h 26"/>
              <a:gd name="T18" fmla="*/ 5 w 7"/>
              <a:gd name="T19" fmla="*/ 2 h 26"/>
              <a:gd name="T20" fmla="*/ 3 w 7"/>
              <a:gd name="T21" fmla="*/ 0 h 26"/>
              <a:gd name="T22" fmla="*/ 2 w 7"/>
              <a:gd name="T23" fmla="*/ 2 h 26"/>
              <a:gd name="T24" fmla="*/ 1 w 7"/>
              <a:gd name="T25" fmla="*/ 3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1" y="24"/>
                </a:lnTo>
                <a:lnTo>
                  <a:pt x="2" y="25"/>
                </a:lnTo>
                <a:lnTo>
                  <a:pt x="3" y="26"/>
                </a:lnTo>
                <a:lnTo>
                  <a:pt x="5" y="25"/>
                </a:lnTo>
                <a:lnTo>
                  <a:pt x="6" y="24"/>
                </a:lnTo>
                <a:lnTo>
                  <a:pt x="7" y="2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8" name="Line 1108">
            <a:extLst>
              <a:ext uri="{FF2B5EF4-FFF2-40B4-BE49-F238E27FC236}">
                <a16:creationId xmlns:a16="http://schemas.microsoft.com/office/drawing/2014/main" id="{6438DEF6-08A8-4D8A-A5D3-CA33B61C03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475" y="5847879"/>
            <a:ext cx="2633662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9" name="Freeform 1109">
            <a:extLst>
              <a:ext uri="{FF2B5EF4-FFF2-40B4-BE49-F238E27FC236}">
                <a16:creationId xmlns:a16="http://schemas.microsoft.com/office/drawing/2014/main" id="{15EB171A-61E4-4CF6-A4FB-538D66053548}"/>
              </a:ext>
            </a:extLst>
          </p:cNvPr>
          <p:cNvSpPr>
            <a:spLocks/>
          </p:cNvSpPr>
          <p:nvPr/>
        </p:nvSpPr>
        <p:spPr bwMode="auto">
          <a:xfrm>
            <a:off x="4670750" y="5771679"/>
            <a:ext cx="130175" cy="130175"/>
          </a:xfrm>
          <a:custGeom>
            <a:avLst/>
            <a:gdLst>
              <a:gd name="T0" fmla="*/ 82 w 82"/>
              <a:gd name="T1" fmla="*/ 0 h 82"/>
              <a:gd name="T2" fmla="*/ 0 w 82"/>
              <a:gd name="T3" fmla="*/ 42 h 82"/>
              <a:gd name="T4" fmla="*/ 82 w 82"/>
              <a:gd name="T5" fmla="*/ 82 h 82"/>
              <a:gd name="T6" fmla="*/ 56 w 82"/>
              <a:gd name="T7" fmla="*/ 42 h 82"/>
              <a:gd name="T8" fmla="*/ 82 w 82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2">
                <a:moveTo>
                  <a:pt x="82" y="0"/>
                </a:moveTo>
                <a:lnTo>
                  <a:pt x="0" y="42"/>
                </a:lnTo>
                <a:lnTo>
                  <a:pt x="82" y="82"/>
                </a:lnTo>
                <a:lnTo>
                  <a:pt x="56" y="42"/>
                </a:lnTo>
                <a:lnTo>
                  <a:pt x="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70" name="Freeform 1110">
            <a:extLst>
              <a:ext uri="{FF2B5EF4-FFF2-40B4-BE49-F238E27FC236}">
                <a16:creationId xmlns:a16="http://schemas.microsoft.com/office/drawing/2014/main" id="{5D5A8232-F1B9-462F-9187-6FBC881CC099}"/>
              </a:ext>
            </a:extLst>
          </p:cNvPr>
          <p:cNvSpPr>
            <a:spLocks/>
          </p:cNvSpPr>
          <p:nvPr/>
        </p:nvSpPr>
        <p:spPr bwMode="auto">
          <a:xfrm>
            <a:off x="7345687" y="5771679"/>
            <a:ext cx="128588" cy="130175"/>
          </a:xfrm>
          <a:custGeom>
            <a:avLst/>
            <a:gdLst>
              <a:gd name="T0" fmla="*/ 0 w 81"/>
              <a:gd name="T1" fmla="*/ 82 h 82"/>
              <a:gd name="T2" fmla="*/ 81 w 81"/>
              <a:gd name="T3" fmla="*/ 40 h 82"/>
              <a:gd name="T4" fmla="*/ 0 w 81"/>
              <a:gd name="T5" fmla="*/ 0 h 82"/>
              <a:gd name="T6" fmla="*/ 26 w 81"/>
              <a:gd name="T7" fmla="*/ 40 h 82"/>
              <a:gd name="T8" fmla="*/ 0 w 81"/>
              <a:gd name="T9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" h="82">
                <a:moveTo>
                  <a:pt x="0" y="82"/>
                </a:moveTo>
                <a:lnTo>
                  <a:pt x="81" y="40"/>
                </a:lnTo>
                <a:lnTo>
                  <a:pt x="0" y="0"/>
                </a:lnTo>
                <a:lnTo>
                  <a:pt x="26" y="40"/>
                </a:lnTo>
                <a:lnTo>
                  <a:pt x="0" y="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71" name="Rectangle 1111">
            <a:extLst>
              <a:ext uri="{FF2B5EF4-FFF2-40B4-BE49-F238E27FC236}">
                <a16:creationId xmlns:a16="http://schemas.microsoft.com/office/drawing/2014/main" id="{AC4ED8C2-129E-4850-9A19-96748E8C5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912" y="3185642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2" name="Rectangle 1112">
            <a:extLst>
              <a:ext uri="{FF2B5EF4-FFF2-40B4-BE49-F238E27FC236}">
                <a16:creationId xmlns:a16="http://schemas.microsoft.com/office/drawing/2014/main" id="{933F5744-E25A-4406-8745-3118A3B2C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312" y="317770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3" name="Rectangle 1113">
            <a:extLst>
              <a:ext uri="{FF2B5EF4-FFF2-40B4-BE49-F238E27FC236}">
                <a16:creationId xmlns:a16="http://schemas.microsoft.com/office/drawing/2014/main" id="{A4CA61AF-9D09-4544-9B82-5A252FA70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475" y="317135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4" name="Rectangle 1114">
            <a:extLst>
              <a:ext uri="{FF2B5EF4-FFF2-40B4-BE49-F238E27FC236}">
                <a16:creationId xmlns:a16="http://schemas.microsoft.com/office/drawing/2014/main" id="{9EBFBF02-365A-4D17-ACD8-081AD01EE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637" y="317770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5" name="Rectangle 1115">
            <a:extLst>
              <a:ext uri="{FF2B5EF4-FFF2-40B4-BE49-F238E27FC236}">
                <a16:creationId xmlns:a16="http://schemas.microsoft.com/office/drawing/2014/main" id="{59293E7C-A5D2-4FD4-9129-30AD63146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975" y="3185642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6" name="Rectangle 1116">
            <a:extLst>
              <a:ext uri="{FF2B5EF4-FFF2-40B4-BE49-F238E27FC236}">
                <a16:creationId xmlns:a16="http://schemas.microsoft.com/office/drawing/2014/main" id="{A523B368-BA81-4787-B47A-7110CC6B6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137" y="317135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7" name="Rectangle 1117">
            <a:extLst>
              <a:ext uri="{FF2B5EF4-FFF2-40B4-BE49-F238E27FC236}">
                <a16:creationId xmlns:a16="http://schemas.microsoft.com/office/drawing/2014/main" id="{A1A40022-F3D3-4AA4-8F61-88BED61B8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887" y="317135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8" name="Rectangle 1118">
            <a:extLst>
              <a:ext uri="{FF2B5EF4-FFF2-40B4-BE49-F238E27FC236}">
                <a16:creationId xmlns:a16="http://schemas.microsoft.com/office/drawing/2014/main" id="{6AE03A87-E779-40ED-BD96-F3C4063CB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5462" y="317770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9" name="Rectangle 1119">
            <a:extLst>
              <a:ext uri="{FF2B5EF4-FFF2-40B4-BE49-F238E27FC236}">
                <a16:creationId xmlns:a16="http://schemas.microsoft.com/office/drawing/2014/main" id="{F52521D9-C519-49F6-A489-CF875A2BF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787" y="3188817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80" name="Freeform 1120">
            <a:extLst>
              <a:ext uri="{FF2B5EF4-FFF2-40B4-BE49-F238E27FC236}">
                <a16:creationId xmlns:a16="http://schemas.microsoft.com/office/drawing/2014/main" id="{88977B92-1E22-4703-B86E-64D85951357E}"/>
              </a:ext>
            </a:extLst>
          </p:cNvPr>
          <p:cNvSpPr>
            <a:spLocks/>
          </p:cNvSpPr>
          <p:nvPr/>
        </p:nvSpPr>
        <p:spPr bwMode="auto">
          <a:xfrm>
            <a:off x="1356050" y="3947642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4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4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1" name="Freeform 1121">
            <a:extLst>
              <a:ext uri="{FF2B5EF4-FFF2-40B4-BE49-F238E27FC236}">
                <a16:creationId xmlns:a16="http://schemas.microsoft.com/office/drawing/2014/main" id="{AAFD0E1E-8DAE-47ED-96FB-533FDF146998}"/>
              </a:ext>
            </a:extLst>
          </p:cNvPr>
          <p:cNvSpPr>
            <a:spLocks/>
          </p:cNvSpPr>
          <p:nvPr/>
        </p:nvSpPr>
        <p:spPr bwMode="auto">
          <a:xfrm>
            <a:off x="1356050" y="3865092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4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4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2" name="Freeform 1122">
            <a:extLst>
              <a:ext uri="{FF2B5EF4-FFF2-40B4-BE49-F238E27FC236}">
                <a16:creationId xmlns:a16="http://schemas.microsoft.com/office/drawing/2014/main" id="{FB751D0D-25BD-4E9B-A901-597480E4EBA5}"/>
              </a:ext>
            </a:extLst>
          </p:cNvPr>
          <p:cNvSpPr>
            <a:spLocks/>
          </p:cNvSpPr>
          <p:nvPr/>
        </p:nvSpPr>
        <p:spPr bwMode="auto">
          <a:xfrm>
            <a:off x="1356050" y="3782542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4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4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3" name="Freeform 1123">
            <a:extLst>
              <a:ext uri="{FF2B5EF4-FFF2-40B4-BE49-F238E27FC236}">
                <a16:creationId xmlns:a16="http://schemas.microsoft.com/office/drawing/2014/main" id="{8F2EA83A-AFAF-4598-990B-4C17AA23B042}"/>
              </a:ext>
            </a:extLst>
          </p:cNvPr>
          <p:cNvSpPr>
            <a:spLocks/>
          </p:cNvSpPr>
          <p:nvPr/>
        </p:nvSpPr>
        <p:spPr bwMode="auto">
          <a:xfrm>
            <a:off x="1356050" y="3699992"/>
            <a:ext cx="12700" cy="60325"/>
          </a:xfrm>
          <a:custGeom>
            <a:avLst/>
            <a:gdLst>
              <a:gd name="T0" fmla="*/ 0 w 8"/>
              <a:gd name="T1" fmla="*/ 34 h 38"/>
              <a:gd name="T2" fmla="*/ 2 w 8"/>
              <a:gd name="T3" fmla="*/ 34 h 38"/>
              <a:gd name="T4" fmla="*/ 4 w 8"/>
              <a:gd name="T5" fmla="*/ 35 h 38"/>
              <a:gd name="T6" fmla="*/ 5 w 8"/>
              <a:gd name="T7" fmla="*/ 38 h 38"/>
              <a:gd name="T8" fmla="*/ 6 w 8"/>
              <a:gd name="T9" fmla="*/ 35 h 38"/>
              <a:gd name="T10" fmla="*/ 7 w 8"/>
              <a:gd name="T11" fmla="*/ 34 h 38"/>
              <a:gd name="T12" fmla="*/ 8 w 8"/>
              <a:gd name="T13" fmla="*/ 33 h 38"/>
              <a:gd name="T14" fmla="*/ 8 w 8"/>
              <a:gd name="T15" fmla="*/ 3 h 38"/>
              <a:gd name="T16" fmla="*/ 7 w 8"/>
              <a:gd name="T17" fmla="*/ 2 h 38"/>
              <a:gd name="T18" fmla="*/ 6 w 8"/>
              <a:gd name="T19" fmla="*/ 1 h 38"/>
              <a:gd name="T20" fmla="*/ 5 w 8"/>
              <a:gd name="T21" fmla="*/ 0 h 38"/>
              <a:gd name="T22" fmla="*/ 4 w 8"/>
              <a:gd name="T23" fmla="*/ 1 h 38"/>
              <a:gd name="T24" fmla="*/ 2 w 8"/>
              <a:gd name="T25" fmla="*/ 2 h 38"/>
              <a:gd name="T26" fmla="*/ 0 w 8"/>
              <a:gd name="T27" fmla="*/ 3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8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4" name="Freeform 1124">
            <a:extLst>
              <a:ext uri="{FF2B5EF4-FFF2-40B4-BE49-F238E27FC236}">
                <a16:creationId xmlns:a16="http://schemas.microsoft.com/office/drawing/2014/main" id="{CECDD93B-14FC-4226-96C4-C132CAD61862}"/>
              </a:ext>
            </a:extLst>
          </p:cNvPr>
          <p:cNvSpPr>
            <a:spLocks/>
          </p:cNvSpPr>
          <p:nvPr/>
        </p:nvSpPr>
        <p:spPr bwMode="auto">
          <a:xfrm>
            <a:off x="1356050" y="3619029"/>
            <a:ext cx="12700" cy="58738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4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1 h 37"/>
              <a:gd name="T20" fmla="*/ 5 w 8"/>
              <a:gd name="T21" fmla="*/ 0 h 37"/>
              <a:gd name="T22" fmla="*/ 4 w 8"/>
              <a:gd name="T23" fmla="*/ 1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5" name="Freeform 1125">
            <a:extLst>
              <a:ext uri="{FF2B5EF4-FFF2-40B4-BE49-F238E27FC236}">
                <a16:creationId xmlns:a16="http://schemas.microsoft.com/office/drawing/2014/main" id="{F4E3D012-579C-4A1C-AC52-F6D3E25DC362}"/>
              </a:ext>
            </a:extLst>
          </p:cNvPr>
          <p:cNvSpPr>
            <a:spLocks/>
          </p:cNvSpPr>
          <p:nvPr/>
        </p:nvSpPr>
        <p:spPr bwMode="auto">
          <a:xfrm>
            <a:off x="1356050" y="3536479"/>
            <a:ext cx="12700" cy="58738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4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2 h 37"/>
              <a:gd name="T20" fmla="*/ 5 w 8"/>
              <a:gd name="T21" fmla="*/ 0 h 37"/>
              <a:gd name="T22" fmla="*/ 4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6" name="Freeform 1126">
            <a:extLst>
              <a:ext uri="{FF2B5EF4-FFF2-40B4-BE49-F238E27FC236}">
                <a16:creationId xmlns:a16="http://schemas.microsoft.com/office/drawing/2014/main" id="{EA1B1051-4773-4E0E-9162-3D906A7161EA}"/>
              </a:ext>
            </a:extLst>
          </p:cNvPr>
          <p:cNvSpPr>
            <a:spLocks/>
          </p:cNvSpPr>
          <p:nvPr/>
        </p:nvSpPr>
        <p:spPr bwMode="auto">
          <a:xfrm>
            <a:off x="1356050" y="3453929"/>
            <a:ext cx="12700" cy="58738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4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2 h 37"/>
              <a:gd name="T20" fmla="*/ 5 w 8"/>
              <a:gd name="T21" fmla="*/ 0 h 37"/>
              <a:gd name="T22" fmla="*/ 4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7" name="Freeform 1127">
            <a:extLst>
              <a:ext uri="{FF2B5EF4-FFF2-40B4-BE49-F238E27FC236}">
                <a16:creationId xmlns:a16="http://schemas.microsoft.com/office/drawing/2014/main" id="{15CAF47B-6DD3-45B8-84E5-CE133833B25F}"/>
              </a:ext>
            </a:extLst>
          </p:cNvPr>
          <p:cNvSpPr>
            <a:spLocks/>
          </p:cNvSpPr>
          <p:nvPr/>
        </p:nvSpPr>
        <p:spPr bwMode="auto">
          <a:xfrm>
            <a:off x="1356050" y="3372967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4 w 8"/>
              <a:gd name="T5" fmla="*/ 35 h 37"/>
              <a:gd name="T6" fmla="*/ 5 w 8"/>
              <a:gd name="T7" fmla="*/ 37 h 37"/>
              <a:gd name="T8" fmla="*/ 6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7 w 8"/>
              <a:gd name="T17" fmla="*/ 2 h 37"/>
              <a:gd name="T18" fmla="*/ 6 w 8"/>
              <a:gd name="T19" fmla="*/ 1 h 37"/>
              <a:gd name="T20" fmla="*/ 5 w 8"/>
              <a:gd name="T21" fmla="*/ 0 h 37"/>
              <a:gd name="T22" fmla="*/ 4 w 8"/>
              <a:gd name="T23" fmla="*/ 1 h 37"/>
              <a:gd name="T24" fmla="*/ 2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7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8" name="Freeform 1128">
            <a:extLst>
              <a:ext uri="{FF2B5EF4-FFF2-40B4-BE49-F238E27FC236}">
                <a16:creationId xmlns:a16="http://schemas.microsoft.com/office/drawing/2014/main" id="{4F8F2199-377A-4D7D-AE5A-492726213071}"/>
              </a:ext>
            </a:extLst>
          </p:cNvPr>
          <p:cNvSpPr>
            <a:spLocks/>
          </p:cNvSpPr>
          <p:nvPr/>
        </p:nvSpPr>
        <p:spPr bwMode="auto">
          <a:xfrm>
            <a:off x="1356050" y="329200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4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4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2" name="Freeform 1132">
            <a:extLst>
              <a:ext uri="{FF2B5EF4-FFF2-40B4-BE49-F238E27FC236}">
                <a16:creationId xmlns:a16="http://schemas.microsoft.com/office/drawing/2014/main" id="{491D5F55-B07D-42A3-AB34-032CE8948477}"/>
              </a:ext>
            </a:extLst>
          </p:cNvPr>
          <p:cNvSpPr>
            <a:spLocks/>
          </p:cNvSpPr>
          <p:nvPr/>
        </p:nvSpPr>
        <p:spPr bwMode="auto">
          <a:xfrm>
            <a:off x="1767212" y="394764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3" name="Freeform 1133">
            <a:extLst>
              <a:ext uri="{FF2B5EF4-FFF2-40B4-BE49-F238E27FC236}">
                <a16:creationId xmlns:a16="http://schemas.microsoft.com/office/drawing/2014/main" id="{2E7FCBBD-4630-4E3A-BAF1-BBC3E9AE43E1}"/>
              </a:ext>
            </a:extLst>
          </p:cNvPr>
          <p:cNvSpPr>
            <a:spLocks/>
          </p:cNvSpPr>
          <p:nvPr/>
        </p:nvSpPr>
        <p:spPr bwMode="auto">
          <a:xfrm>
            <a:off x="1767212" y="386509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4" name="Freeform 1134">
            <a:extLst>
              <a:ext uri="{FF2B5EF4-FFF2-40B4-BE49-F238E27FC236}">
                <a16:creationId xmlns:a16="http://schemas.microsoft.com/office/drawing/2014/main" id="{5583E1E3-61CB-4C93-9313-4192D82EF556}"/>
              </a:ext>
            </a:extLst>
          </p:cNvPr>
          <p:cNvSpPr>
            <a:spLocks/>
          </p:cNvSpPr>
          <p:nvPr/>
        </p:nvSpPr>
        <p:spPr bwMode="auto">
          <a:xfrm>
            <a:off x="1767212" y="378254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5" name="Freeform 1135">
            <a:extLst>
              <a:ext uri="{FF2B5EF4-FFF2-40B4-BE49-F238E27FC236}">
                <a16:creationId xmlns:a16="http://schemas.microsoft.com/office/drawing/2014/main" id="{0B10AAD6-4D77-4040-B0FD-0229768F38A3}"/>
              </a:ext>
            </a:extLst>
          </p:cNvPr>
          <p:cNvSpPr>
            <a:spLocks/>
          </p:cNvSpPr>
          <p:nvPr/>
        </p:nvSpPr>
        <p:spPr bwMode="auto">
          <a:xfrm>
            <a:off x="1767212" y="3699992"/>
            <a:ext cx="12700" cy="60325"/>
          </a:xfrm>
          <a:custGeom>
            <a:avLst/>
            <a:gdLst>
              <a:gd name="T0" fmla="*/ 0 w 8"/>
              <a:gd name="T1" fmla="*/ 34 h 38"/>
              <a:gd name="T2" fmla="*/ 1 w 8"/>
              <a:gd name="T3" fmla="*/ 34 h 38"/>
              <a:gd name="T4" fmla="*/ 2 w 8"/>
              <a:gd name="T5" fmla="*/ 35 h 38"/>
              <a:gd name="T6" fmla="*/ 4 w 8"/>
              <a:gd name="T7" fmla="*/ 38 h 38"/>
              <a:gd name="T8" fmla="*/ 5 w 8"/>
              <a:gd name="T9" fmla="*/ 35 h 38"/>
              <a:gd name="T10" fmla="*/ 6 w 8"/>
              <a:gd name="T11" fmla="*/ 34 h 38"/>
              <a:gd name="T12" fmla="*/ 8 w 8"/>
              <a:gd name="T13" fmla="*/ 33 h 38"/>
              <a:gd name="T14" fmla="*/ 8 w 8"/>
              <a:gd name="T15" fmla="*/ 3 h 38"/>
              <a:gd name="T16" fmla="*/ 6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2 w 8"/>
              <a:gd name="T23" fmla="*/ 1 h 38"/>
              <a:gd name="T24" fmla="*/ 1 w 8"/>
              <a:gd name="T25" fmla="*/ 2 h 38"/>
              <a:gd name="T26" fmla="*/ 0 w 8"/>
              <a:gd name="T27" fmla="*/ 3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6" name="Freeform 1136">
            <a:extLst>
              <a:ext uri="{FF2B5EF4-FFF2-40B4-BE49-F238E27FC236}">
                <a16:creationId xmlns:a16="http://schemas.microsoft.com/office/drawing/2014/main" id="{B1D3A967-0E96-4969-94AA-58353F6F0BCC}"/>
              </a:ext>
            </a:extLst>
          </p:cNvPr>
          <p:cNvSpPr>
            <a:spLocks/>
          </p:cNvSpPr>
          <p:nvPr/>
        </p:nvSpPr>
        <p:spPr bwMode="auto">
          <a:xfrm>
            <a:off x="1767212" y="3619029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7" name="Freeform 1137">
            <a:extLst>
              <a:ext uri="{FF2B5EF4-FFF2-40B4-BE49-F238E27FC236}">
                <a16:creationId xmlns:a16="http://schemas.microsoft.com/office/drawing/2014/main" id="{9C6CB433-E32C-48FF-B6CD-58EF06139737}"/>
              </a:ext>
            </a:extLst>
          </p:cNvPr>
          <p:cNvSpPr>
            <a:spLocks/>
          </p:cNvSpPr>
          <p:nvPr/>
        </p:nvSpPr>
        <p:spPr bwMode="auto">
          <a:xfrm>
            <a:off x="1767212" y="353647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8" name="Freeform 1138">
            <a:extLst>
              <a:ext uri="{FF2B5EF4-FFF2-40B4-BE49-F238E27FC236}">
                <a16:creationId xmlns:a16="http://schemas.microsoft.com/office/drawing/2014/main" id="{20498EE8-2A0D-4B94-BD54-3A928C38E946}"/>
              </a:ext>
            </a:extLst>
          </p:cNvPr>
          <p:cNvSpPr>
            <a:spLocks/>
          </p:cNvSpPr>
          <p:nvPr/>
        </p:nvSpPr>
        <p:spPr bwMode="auto">
          <a:xfrm>
            <a:off x="1767212" y="345392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9" name="Freeform 1139">
            <a:extLst>
              <a:ext uri="{FF2B5EF4-FFF2-40B4-BE49-F238E27FC236}">
                <a16:creationId xmlns:a16="http://schemas.microsoft.com/office/drawing/2014/main" id="{EAE01B84-4FC5-46EA-A6A9-367B2A7FC035}"/>
              </a:ext>
            </a:extLst>
          </p:cNvPr>
          <p:cNvSpPr>
            <a:spLocks/>
          </p:cNvSpPr>
          <p:nvPr/>
        </p:nvSpPr>
        <p:spPr bwMode="auto">
          <a:xfrm>
            <a:off x="1767212" y="33729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0" name="Freeform 1140">
            <a:extLst>
              <a:ext uri="{FF2B5EF4-FFF2-40B4-BE49-F238E27FC236}">
                <a16:creationId xmlns:a16="http://schemas.microsoft.com/office/drawing/2014/main" id="{A0C5221A-7CF3-42D2-A0FE-03CF3636C403}"/>
              </a:ext>
            </a:extLst>
          </p:cNvPr>
          <p:cNvSpPr>
            <a:spLocks/>
          </p:cNvSpPr>
          <p:nvPr/>
        </p:nvSpPr>
        <p:spPr bwMode="auto">
          <a:xfrm>
            <a:off x="1767212" y="329200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4" name="Freeform 1144">
            <a:extLst>
              <a:ext uri="{FF2B5EF4-FFF2-40B4-BE49-F238E27FC236}">
                <a16:creationId xmlns:a16="http://schemas.microsoft.com/office/drawing/2014/main" id="{2F28635E-6F4E-4045-AF72-F8D38947EB5E}"/>
              </a:ext>
            </a:extLst>
          </p:cNvPr>
          <p:cNvSpPr>
            <a:spLocks/>
          </p:cNvSpPr>
          <p:nvPr/>
        </p:nvSpPr>
        <p:spPr bwMode="auto">
          <a:xfrm>
            <a:off x="2179962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5" name="Freeform 1145">
            <a:extLst>
              <a:ext uri="{FF2B5EF4-FFF2-40B4-BE49-F238E27FC236}">
                <a16:creationId xmlns:a16="http://schemas.microsoft.com/office/drawing/2014/main" id="{54A0ADFD-55B0-494C-8171-1A40EAE584FC}"/>
              </a:ext>
            </a:extLst>
          </p:cNvPr>
          <p:cNvSpPr>
            <a:spLocks/>
          </p:cNvSpPr>
          <p:nvPr/>
        </p:nvSpPr>
        <p:spPr bwMode="auto">
          <a:xfrm>
            <a:off x="2179962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6" name="Freeform 1146">
            <a:extLst>
              <a:ext uri="{FF2B5EF4-FFF2-40B4-BE49-F238E27FC236}">
                <a16:creationId xmlns:a16="http://schemas.microsoft.com/office/drawing/2014/main" id="{31C931F3-67C6-4186-B5A0-63AC3057FB9F}"/>
              </a:ext>
            </a:extLst>
          </p:cNvPr>
          <p:cNvSpPr>
            <a:spLocks/>
          </p:cNvSpPr>
          <p:nvPr/>
        </p:nvSpPr>
        <p:spPr bwMode="auto">
          <a:xfrm>
            <a:off x="2179962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7" name="Freeform 1147">
            <a:extLst>
              <a:ext uri="{FF2B5EF4-FFF2-40B4-BE49-F238E27FC236}">
                <a16:creationId xmlns:a16="http://schemas.microsoft.com/office/drawing/2014/main" id="{A2C415B6-CAFD-4C13-8A5A-AA27F6BEE664}"/>
              </a:ext>
            </a:extLst>
          </p:cNvPr>
          <p:cNvSpPr>
            <a:spLocks/>
          </p:cNvSpPr>
          <p:nvPr/>
        </p:nvSpPr>
        <p:spPr bwMode="auto">
          <a:xfrm>
            <a:off x="2179962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2 w 7"/>
              <a:gd name="T3" fmla="*/ 34 h 38"/>
              <a:gd name="T4" fmla="*/ 3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8" name="Freeform 1148">
            <a:extLst>
              <a:ext uri="{FF2B5EF4-FFF2-40B4-BE49-F238E27FC236}">
                <a16:creationId xmlns:a16="http://schemas.microsoft.com/office/drawing/2014/main" id="{4D9280A9-376F-4438-8866-24987BD862A2}"/>
              </a:ext>
            </a:extLst>
          </p:cNvPr>
          <p:cNvSpPr>
            <a:spLocks/>
          </p:cNvSpPr>
          <p:nvPr/>
        </p:nvSpPr>
        <p:spPr bwMode="auto">
          <a:xfrm>
            <a:off x="2179962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9" name="Freeform 1149">
            <a:extLst>
              <a:ext uri="{FF2B5EF4-FFF2-40B4-BE49-F238E27FC236}">
                <a16:creationId xmlns:a16="http://schemas.microsoft.com/office/drawing/2014/main" id="{FAC8002D-CC08-4808-B62F-16F1FE1DC864}"/>
              </a:ext>
            </a:extLst>
          </p:cNvPr>
          <p:cNvSpPr>
            <a:spLocks/>
          </p:cNvSpPr>
          <p:nvPr/>
        </p:nvSpPr>
        <p:spPr bwMode="auto">
          <a:xfrm>
            <a:off x="2179962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0" name="Freeform 1150">
            <a:extLst>
              <a:ext uri="{FF2B5EF4-FFF2-40B4-BE49-F238E27FC236}">
                <a16:creationId xmlns:a16="http://schemas.microsoft.com/office/drawing/2014/main" id="{F5B1E02D-B8E1-4399-9DBD-C607B4560D1F}"/>
              </a:ext>
            </a:extLst>
          </p:cNvPr>
          <p:cNvSpPr>
            <a:spLocks/>
          </p:cNvSpPr>
          <p:nvPr/>
        </p:nvSpPr>
        <p:spPr bwMode="auto">
          <a:xfrm>
            <a:off x="2179962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1" name="Freeform 1151">
            <a:extLst>
              <a:ext uri="{FF2B5EF4-FFF2-40B4-BE49-F238E27FC236}">
                <a16:creationId xmlns:a16="http://schemas.microsoft.com/office/drawing/2014/main" id="{CE8E5052-ADF7-41D7-85A7-CFD4278B2586}"/>
              </a:ext>
            </a:extLst>
          </p:cNvPr>
          <p:cNvSpPr>
            <a:spLocks/>
          </p:cNvSpPr>
          <p:nvPr/>
        </p:nvSpPr>
        <p:spPr bwMode="auto">
          <a:xfrm>
            <a:off x="2179962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2" name="Freeform 1152">
            <a:extLst>
              <a:ext uri="{FF2B5EF4-FFF2-40B4-BE49-F238E27FC236}">
                <a16:creationId xmlns:a16="http://schemas.microsoft.com/office/drawing/2014/main" id="{9A5110D8-AC90-43F0-9D7E-19E10082841A}"/>
              </a:ext>
            </a:extLst>
          </p:cNvPr>
          <p:cNvSpPr>
            <a:spLocks/>
          </p:cNvSpPr>
          <p:nvPr/>
        </p:nvSpPr>
        <p:spPr bwMode="auto">
          <a:xfrm>
            <a:off x="2179962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6" name="Freeform 1156">
            <a:extLst>
              <a:ext uri="{FF2B5EF4-FFF2-40B4-BE49-F238E27FC236}">
                <a16:creationId xmlns:a16="http://schemas.microsoft.com/office/drawing/2014/main" id="{DD3BE4D4-6B2B-4C2B-AB6F-1967966ED106}"/>
              </a:ext>
            </a:extLst>
          </p:cNvPr>
          <p:cNvSpPr>
            <a:spLocks/>
          </p:cNvSpPr>
          <p:nvPr/>
        </p:nvSpPr>
        <p:spPr bwMode="auto">
          <a:xfrm>
            <a:off x="2589537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7" name="Freeform 1157">
            <a:extLst>
              <a:ext uri="{FF2B5EF4-FFF2-40B4-BE49-F238E27FC236}">
                <a16:creationId xmlns:a16="http://schemas.microsoft.com/office/drawing/2014/main" id="{4DD0F2FC-B054-47B7-A8DD-13C637A8C1B2}"/>
              </a:ext>
            </a:extLst>
          </p:cNvPr>
          <p:cNvSpPr>
            <a:spLocks/>
          </p:cNvSpPr>
          <p:nvPr/>
        </p:nvSpPr>
        <p:spPr bwMode="auto">
          <a:xfrm>
            <a:off x="2589537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8" name="Freeform 1158">
            <a:extLst>
              <a:ext uri="{FF2B5EF4-FFF2-40B4-BE49-F238E27FC236}">
                <a16:creationId xmlns:a16="http://schemas.microsoft.com/office/drawing/2014/main" id="{BC2760C5-F471-4D71-AB34-141A627506DB}"/>
              </a:ext>
            </a:extLst>
          </p:cNvPr>
          <p:cNvSpPr>
            <a:spLocks/>
          </p:cNvSpPr>
          <p:nvPr/>
        </p:nvSpPr>
        <p:spPr bwMode="auto">
          <a:xfrm>
            <a:off x="2589537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9" name="Freeform 1159">
            <a:extLst>
              <a:ext uri="{FF2B5EF4-FFF2-40B4-BE49-F238E27FC236}">
                <a16:creationId xmlns:a16="http://schemas.microsoft.com/office/drawing/2014/main" id="{B1F0BD12-915B-494B-A726-06AEE1981A42}"/>
              </a:ext>
            </a:extLst>
          </p:cNvPr>
          <p:cNvSpPr>
            <a:spLocks/>
          </p:cNvSpPr>
          <p:nvPr/>
        </p:nvSpPr>
        <p:spPr bwMode="auto">
          <a:xfrm>
            <a:off x="2589537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3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0" name="Freeform 1160">
            <a:extLst>
              <a:ext uri="{FF2B5EF4-FFF2-40B4-BE49-F238E27FC236}">
                <a16:creationId xmlns:a16="http://schemas.microsoft.com/office/drawing/2014/main" id="{55C7A651-93C4-46A0-8C04-F944375A855C}"/>
              </a:ext>
            </a:extLst>
          </p:cNvPr>
          <p:cNvSpPr>
            <a:spLocks/>
          </p:cNvSpPr>
          <p:nvPr/>
        </p:nvSpPr>
        <p:spPr bwMode="auto">
          <a:xfrm>
            <a:off x="2589537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1" name="Freeform 1161">
            <a:extLst>
              <a:ext uri="{FF2B5EF4-FFF2-40B4-BE49-F238E27FC236}">
                <a16:creationId xmlns:a16="http://schemas.microsoft.com/office/drawing/2014/main" id="{1C587348-2477-4B57-BAA6-1D7D8A8BCDC9}"/>
              </a:ext>
            </a:extLst>
          </p:cNvPr>
          <p:cNvSpPr>
            <a:spLocks/>
          </p:cNvSpPr>
          <p:nvPr/>
        </p:nvSpPr>
        <p:spPr bwMode="auto">
          <a:xfrm>
            <a:off x="2589537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2" name="Freeform 1162">
            <a:extLst>
              <a:ext uri="{FF2B5EF4-FFF2-40B4-BE49-F238E27FC236}">
                <a16:creationId xmlns:a16="http://schemas.microsoft.com/office/drawing/2014/main" id="{DFD8533B-0310-407B-9BB0-CA8C87890D24}"/>
              </a:ext>
            </a:extLst>
          </p:cNvPr>
          <p:cNvSpPr>
            <a:spLocks/>
          </p:cNvSpPr>
          <p:nvPr/>
        </p:nvSpPr>
        <p:spPr bwMode="auto">
          <a:xfrm>
            <a:off x="2589537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3" name="Freeform 1163">
            <a:extLst>
              <a:ext uri="{FF2B5EF4-FFF2-40B4-BE49-F238E27FC236}">
                <a16:creationId xmlns:a16="http://schemas.microsoft.com/office/drawing/2014/main" id="{B1C3CA7E-D2D7-4D9F-AADD-2EA1453024C6}"/>
              </a:ext>
            </a:extLst>
          </p:cNvPr>
          <p:cNvSpPr>
            <a:spLocks/>
          </p:cNvSpPr>
          <p:nvPr/>
        </p:nvSpPr>
        <p:spPr bwMode="auto">
          <a:xfrm>
            <a:off x="2589537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4" name="Freeform 1164">
            <a:extLst>
              <a:ext uri="{FF2B5EF4-FFF2-40B4-BE49-F238E27FC236}">
                <a16:creationId xmlns:a16="http://schemas.microsoft.com/office/drawing/2014/main" id="{EE2AE9BE-2DB6-49B1-82FB-8B227933D6A1}"/>
              </a:ext>
            </a:extLst>
          </p:cNvPr>
          <p:cNvSpPr>
            <a:spLocks/>
          </p:cNvSpPr>
          <p:nvPr/>
        </p:nvSpPr>
        <p:spPr bwMode="auto">
          <a:xfrm>
            <a:off x="2589537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6" name="Freeform 1166">
            <a:extLst>
              <a:ext uri="{FF2B5EF4-FFF2-40B4-BE49-F238E27FC236}">
                <a16:creationId xmlns:a16="http://schemas.microsoft.com/office/drawing/2014/main" id="{D6EAA4D6-88E2-4A83-A598-9EBB8B80C325}"/>
              </a:ext>
            </a:extLst>
          </p:cNvPr>
          <p:cNvSpPr>
            <a:spLocks/>
          </p:cNvSpPr>
          <p:nvPr/>
        </p:nvSpPr>
        <p:spPr bwMode="auto">
          <a:xfrm>
            <a:off x="2614937" y="322850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8" name="Freeform 1168">
            <a:extLst>
              <a:ext uri="{FF2B5EF4-FFF2-40B4-BE49-F238E27FC236}">
                <a16:creationId xmlns:a16="http://schemas.microsoft.com/office/drawing/2014/main" id="{7E5622DE-AF96-48AA-A7DD-20E238DC3BC9}"/>
              </a:ext>
            </a:extLst>
          </p:cNvPr>
          <p:cNvSpPr>
            <a:spLocks/>
          </p:cNvSpPr>
          <p:nvPr/>
        </p:nvSpPr>
        <p:spPr bwMode="auto">
          <a:xfrm>
            <a:off x="3002287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9" name="Freeform 1169">
            <a:extLst>
              <a:ext uri="{FF2B5EF4-FFF2-40B4-BE49-F238E27FC236}">
                <a16:creationId xmlns:a16="http://schemas.microsoft.com/office/drawing/2014/main" id="{B0A2FAE9-1C09-4C3B-901B-B5C8A16577E5}"/>
              </a:ext>
            </a:extLst>
          </p:cNvPr>
          <p:cNvSpPr>
            <a:spLocks/>
          </p:cNvSpPr>
          <p:nvPr/>
        </p:nvSpPr>
        <p:spPr bwMode="auto">
          <a:xfrm>
            <a:off x="3002287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0" name="Freeform 1170">
            <a:extLst>
              <a:ext uri="{FF2B5EF4-FFF2-40B4-BE49-F238E27FC236}">
                <a16:creationId xmlns:a16="http://schemas.microsoft.com/office/drawing/2014/main" id="{3343D9C4-9B33-4A31-B882-04EA4EA7B537}"/>
              </a:ext>
            </a:extLst>
          </p:cNvPr>
          <p:cNvSpPr>
            <a:spLocks/>
          </p:cNvSpPr>
          <p:nvPr/>
        </p:nvSpPr>
        <p:spPr bwMode="auto">
          <a:xfrm>
            <a:off x="3002287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1" name="Freeform 1171">
            <a:extLst>
              <a:ext uri="{FF2B5EF4-FFF2-40B4-BE49-F238E27FC236}">
                <a16:creationId xmlns:a16="http://schemas.microsoft.com/office/drawing/2014/main" id="{71740211-3B7A-422F-9D49-6C647CAF23F4}"/>
              </a:ext>
            </a:extLst>
          </p:cNvPr>
          <p:cNvSpPr>
            <a:spLocks/>
          </p:cNvSpPr>
          <p:nvPr/>
        </p:nvSpPr>
        <p:spPr bwMode="auto">
          <a:xfrm>
            <a:off x="3002287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2 w 7"/>
              <a:gd name="T3" fmla="*/ 34 h 38"/>
              <a:gd name="T4" fmla="*/ 3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2" name="Freeform 1172">
            <a:extLst>
              <a:ext uri="{FF2B5EF4-FFF2-40B4-BE49-F238E27FC236}">
                <a16:creationId xmlns:a16="http://schemas.microsoft.com/office/drawing/2014/main" id="{D75F1D13-D560-41B3-B44A-2FB58F15B22D}"/>
              </a:ext>
            </a:extLst>
          </p:cNvPr>
          <p:cNvSpPr>
            <a:spLocks/>
          </p:cNvSpPr>
          <p:nvPr/>
        </p:nvSpPr>
        <p:spPr bwMode="auto">
          <a:xfrm>
            <a:off x="3002287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3" name="Freeform 1173">
            <a:extLst>
              <a:ext uri="{FF2B5EF4-FFF2-40B4-BE49-F238E27FC236}">
                <a16:creationId xmlns:a16="http://schemas.microsoft.com/office/drawing/2014/main" id="{62C9F5AE-1800-45AF-8F0C-DDC80586F582}"/>
              </a:ext>
            </a:extLst>
          </p:cNvPr>
          <p:cNvSpPr>
            <a:spLocks/>
          </p:cNvSpPr>
          <p:nvPr/>
        </p:nvSpPr>
        <p:spPr bwMode="auto">
          <a:xfrm>
            <a:off x="3002287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4" name="Freeform 1174">
            <a:extLst>
              <a:ext uri="{FF2B5EF4-FFF2-40B4-BE49-F238E27FC236}">
                <a16:creationId xmlns:a16="http://schemas.microsoft.com/office/drawing/2014/main" id="{A8A1B0C3-3385-4AA0-86B6-07B3BFBA7D55}"/>
              </a:ext>
            </a:extLst>
          </p:cNvPr>
          <p:cNvSpPr>
            <a:spLocks/>
          </p:cNvSpPr>
          <p:nvPr/>
        </p:nvSpPr>
        <p:spPr bwMode="auto">
          <a:xfrm>
            <a:off x="3002287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5" name="Freeform 1175">
            <a:extLst>
              <a:ext uri="{FF2B5EF4-FFF2-40B4-BE49-F238E27FC236}">
                <a16:creationId xmlns:a16="http://schemas.microsoft.com/office/drawing/2014/main" id="{1E2FE1FC-014A-423C-8221-C90ABB5486ED}"/>
              </a:ext>
            </a:extLst>
          </p:cNvPr>
          <p:cNvSpPr>
            <a:spLocks/>
          </p:cNvSpPr>
          <p:nvPr/>
        </p:nvSpPr>
        <p:spPr bwMode="auto">
          <a:xfrm>
            <a:off x="3002287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6" name="Freeform 1176">
            <a:extLst>
              <a:ext uri="{FF2B5EF4-FFF2-40B4-BE49-F238E27FC236}">
                <a16:creationId xmlns:a16="http://schemas.microsoft.com/office/drawing/2014/main" id="{5E7C6DD6-070B-4FD3-B322-D1ED4949B66A}"/>
              </a:ext>
            </a:extLst>
          </p:cNvPr>
          <p:cNvSpPr>
            <a:spLocks/>
          </p:cNvSpPr>
          <p:nvPr/>
        </p:nvSpPr>
        <p:spPr bwMode="auto">
          <a:xfrm>
            <a:off x="3002287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8" name="Freeform 1178">
            <a:extLst>
              <a:ext uri="{FF2B5EF4-FFF2-40B4-BE49-F238E27FC236}">
                <a16:creationId xmlns:a16="http://schemas.microsoft.com/office/drawing/2014/main" id="{B6304F0D-20E0-4F02-B242-E7CA86FB3E22}"/>
              </a:ext>
            </a:extLst>
          </p:cNvPr>
          <p:cNvSpPr>
            <a:spLocks/>
          </p:cNvSpPr>
          <p:nvPr/>
        </p:nvSpPr>
        <p:spPr bwMode="auto">
          <a:xfrm>
            <a:off x="3027687" y="3228504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0" name="Freeform 1180">
            <a:extLst>
              <a:ext uri="{FF2B5EF4-FFF2-40B4-BE49-F238E27FC236}">
                <a16:creationId xmlns:a16="http://schemas.microsoft.com/office/drawing/2014/main" id="{1B7C5325-5987-4BCB-AE0F-17A968D95E6E}"/>
              </a:ext>
            </a:extLst>
          </p:cNvPr>
          <p:cNvSpPr>
            <a:spLocks/>
          </p:cNvSpPr>
          <p:nvPr/>
        </p:nvSpPr>
        <p:spPr bwMode="auto">
          <a:xfrm>
            <a:off x="3411862" y="3947642"/>
            <a:ext cx="14288" cy="57150"/>
          </a:xfrm>
          <a:custGeom>
            <a:avLst/>
            <a:gdLst>
              <a:gd name="T0" fmla="*/ 0 w 9"/>
              <a:gd name="T1" fmla="*/ 34 h 36"/>
              <a:gd name="T2" fmla="*/ 3 w 9"/>
              <a:gd name="T3" fmla="*/ 34 h 36"/>
              <a:gd name="T4" fmla="*/ 4 w 9"/>
              <a:gd name="T5" fmla="*/ 35 h 36"/>
              <a:gd name="T6" fmla="*/ 5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5 w 9"/>
              <a:gd name="T21" fmla="*/ 0 h 36"/>
              <a:gd name="T22" fmla="*/ 4 w 9"/>
              <a:gd name="T23" fmla="*/ 1 h 36"/>
              <a:gd name="T24" fmla="*/ 3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1" name="Freeform 1181">
            <a:extLst>
              <a:ext uri="{FF2B5EF4-FFF2-40B4-BE49-F238E27FC236}">
                <a16:creationId xmlns:a16="http://schemas.microsoft.com/office/drawing/2014/main" id="{CC5D1AA9-359D-4F37-8BBD-F9598B10559D}"/>
              </a:ext>
            </a:extLst>
          </p:cNvPr>
          <p:cNvSpPr>
            <a:spLocks/>
          </p:cNvSpPr>
          <p:nvPr/>
        </p:nvSpPr>
        <p:spPr bwMode="auto">
          <a:xfrm>
            <a:off x="3411862" y="3865092"/>
            <a:ext cx="14288" cy="57150"/>
          </a:xfrm>
          <a:custGeom>
            <a:avLst/>
            <a:gdLst>
              <a:gd name="T0" fmla="*/ 0 w 9"/>
              <a:gd name="T1" fmla="*/ 34 h 36"/>
              <a:gd name="T2" fmla="*/ 3 w 9"/>
              <a:gd name="T3" fmla="*/ 34 h 36"/>
              <a:gd name="T4" fmla="*/ 4 w 9"/>
              <a:gd name="T5" fmla="*/ 35 h 36"/>
              <a:gd name="T6" fmla="*/ 5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5 w 9"/>
              <a:gd name="T21" fmla="*/ 0 h 36"/>
              <a:gd name="T22" fmla="*/ 4 w 9"/>
              <a:gd name="T23" fmla="*/ 1 h 36"/>
              <a:gd name="T24" fmla="*/ 3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2" name="Freeform 1182">
            <a:extLst>
              <a:ext uri="{FF2B5EF4-FFF2-40B4-BE49-F238E27FC236}">
                <a16:creationId xmlns:a16="http://schemas.microsoft.com/office/drawing/2014/main" id="{83BDB27E-8B2B-41C9-903E-540113B09463}"/>
              </a:ext>
            </a:extLst>
          </p:cNvPr>
          <p:cNvSpPr>
            <a:spLocks/>
          </p:cNvSpPr>
          <p:nvPr/>
        </p:nvSpPr>
        <p:spPr bwMode="auto">
          <a:xfrm>
            <a:off x="3411862" y="3782542"/>
            <a:ext cx="14288" cy="57150"/>
          </a:xfrm>
          <a:custGeom>
            <a:avLst/>
            <a:gdLst>
              <a:gd name="T0" fmla="*/ 0 w 9"/>
              <a:gd name="T1" fmla="*/ 34 h 36"/>
              <a:gd name="T2" fmla="*/ 3 w 9"/>
              <a:gd name="T3" fmla="*/ 34 h 36"/>
              <a:gd name="T4" fmla="*/ 4 w 9"/>
              <a:gd name="T5" fmla="*/ 35 h 36"/>
              <a:gd name="T6" fmla="*/ 5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5 w 9"/>
              <a:gd name="T21" fmla="*/ 0 h 36"/>
              <a:gd name="T22" fmla="*/ 4 w 9"/>
              <a:gd name="T23" fmla="*/ 1 h 36"/>
              <a:gd name="T24" fmla="*/ 3 w 9"/>
              <a:gd name="T25" fmla="*/ 2 h 36"/>
              <a:gd name="T26" fmla="*/ 0 w 9"/>
              <a:gd name="T27" fmla="*/ 3 h 36"/>
              <a:gd name="T28" fmla="*/ 0 w 9"/>
              <a:gd name="T29" fmla="*/ 5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3" name="Freeform 1183">
            <a:extLst>
              <a:ext uri="{FF2B5EF4-FFF2-40B4-BE49-F238E27FC236}">
                <a16:creationId xmlns:a16="http://schemas.microsoft.com/office/drawing/2014/main" id="{55E4A28A-7596-430D-A733-9AF4F5BC2B3C}"/>
              </a:ext>
            </a:extLst>
          </p:cNvPr>
          <p:cNvSpPr>
            <a:spLocks/>
          </p:cNvSpPr>
          <p:nvPr/>
        </p:nvSpPr>
        <p:spPr bwMode="auto">
          <a:xfrm>
            <a:off x="3411862" y="3699992"/>
            <a:ext cx="14288" cy="60325"/>
          </a:xfrm>
          <a:custGeom>
            <a:avLst/>
            <a:gdLst>
              <a:gd name="T0" fmla="*/ 0 w 9"/>
              <a:gd name="T1" fmla="*/ 34 h 38"/>
              <a:gd name="T2" fmla="*/ 3 w 9"/>
              <a:gd name="T3" fmla="*/ 34 h 38"/>
              <a:gd name="T4" fmla="*/ 4 w 9"/>
              <a:gd name="T5" fmla="*/ 35 h 38"/>
              <a:gd name="T6" fmla="*/ 5 w 9"/>
              <a:gd name="T7" fmla="*/ 38 h 38"/>
              <a:gd name="T8" fmla="*/ 6 w 9"/>
              <a:gd name="T9" fmla="*/ 35 h 38"/>
              <a:gd name="T10" fmla="*/ 7 w 9"/>
              <a:gd name="T11" fmla="*/ 34 h 38"/>
              <a:gd name="T12" fmla="*/ 9 w 9"/>
              <a:gd name="T13" fmla="*/ 33 h 38"/>
              <a:gd name="T14" fmla="*/ 9 w 9"/>
              <a:gd name="T15" fmla="*/ 3 h 38"/>
              <a:gd name="T16" fmla="*/ 7 w 9"/>
              <a:gd name="T17" fmla="*/ 2 h 38"/>
              <a:gd name="T18" fmla="*/ 6 w 9"/>
              <a:gd name="T19" fmla="*/ 1 h 38"/>
              <a:gd name="T20" fmla="*/ 5 w 9"/>
              <a:gd name="T21" fmla="*/ 0 h 38"/>
              <a:gd name="T22" fmla="*/ 4 w 9"/>
              <a:gd name="T23" fmla="*/ 1 h 38"/>
              <a:gd name="T24" fmla="*/ 3 w 9"/>
              <a:gd name="T25" fmla="*/ 2 h 38"/>
              <a:gd name="T26" fmla="*/ 0 w 9"/>
              <a:gd name="T27" fmla="*/ 3 h 38"/>
              <a:gd name="T28" fmla="*/ 0 w 9"/>
              <a:gd name="T29" fmla="*/ 5 h 38"/>
              <a:gd name="T30" fmla="*/ 0 w 9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8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8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4" name="Freeform 1184">
            <a:extLst>
              <a:ext uri="{FF2B5EF4-FFF2-40B4-BE49-F238E27FC236}">
                <a16:creationId xmlns:a16="http://schemas.microsoft.com/office/drawing/2014/main" id="{BC16F72C-79B0-4478-A9D6-8DD32711047D}"/>
              </a:ext>
            </a:extLst>
          </p:cNvPr>
          <p:cNvSpPr>
            <a:spLocks/>
          </p:cNvSpPr>
          <p:nvPr/>
        </p:nvSpPr>
        <p:spPr bwMode="auto">
          <a:xfrm>
            <a:off x="3411862" y="3619029"/>
            <a:ext cx="14288" cy="58738"/>
          </a:xfrm>
          <a:custGeom>
            <a:avLst/>
            <a:gdLst>
              <a:gd name="T0" fmla="*/ 0 w 9"/>
              <a:gd name="T1" fmla="*/ 34 h 37"/>
              <a:gd name="T2" fmla="*/ 3 w 9"/>
              <a:gd name="T3" fmla="*/ 34 h 37"/>
              <a:gd name="T4" fmla="*/ 4 w 9"/>
              <a:gd name="T5" fmla="*/ 36 h 37"/>
              <a:gd name="T6" fmla="*/ 5 w 9"/>
              <a:gd name="T7" fmla="*/ 37 h 37"/>
              <a:gd name="T8" fmla="*/ 6 w 9"/>
              <a:gd name="T9" fmla="*/ 36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1 h 37"/>
              <a:gd name="T20" fmla="*/ 5 w 9"/>
              <a:gd name="T21" fmla="*/ 0 h 37"/>
              <a:gd name="T22" fmla="*/ 4 w 9"/>
              <a:gd name="T23" fmla="*/ 1 h 37"/>
              <a:gd name="T24" fmla="*/ 3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3" y="34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5" name="Freeform 1185">
            <a:extLst>
              <a:ext uri="{FF2B5EF4-FFF2-40B4-BE49-F238E27FC236}">
                <a16:creationId xmlns:a16="http://schemas.microsoft.com/office/drawing/2014/main" id="{A5907C8F-F7B6-4BBE-AF2C-02D056310B97}"/>
              </a:ext>
            </a:extLst>
          </p:cNvPr>
          <p:cNvSpPr>
            <a:spLocks/>
          </p:cNvSpPr>
          <p:nvPr/>
        </p:nvSpPr>
        <p:spPr bwMode="auto">
          <a:xfrm>
            <a:off x="3411862" y="3536479"/>
            <a:ext cx="14288" cy="58738"/>
          </a:xfrm>
          <a:custGeom>
            <a:avLst/>
            <a:gdLst>
              <a:gd name="T0" fmla="*/ 0 w 9"/>
              <a:gd name="T1" fmla="*/ 35 h 37"/>
              <a:gd name="T2" fmla="*/ 3 w 9"/>
              <a:gd name="T3" fmla="*/ 35 h 37"/>
              <a:gd name="T4" fmla="*/ 4 w 9"/>
              <a:gd name="T5" fmla="*/ 36 h 37"/>
              <a:gd name="T6" fmla="*/ 5 w 9"/>
              <a:gd name="T7" fmla="*/ 37 h 37"/>
              <a:gd name="T8" fmla="*/ 6 w 9"/>
              <a:gd name="T9" fmla="*/ 36 h 37"/>
              <a:gd name="T10" fmla="*/ 7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2 h 37"/>
              <a:gd name="T20" fmla="*/ 5 w 9"/>
              <a:gd name="T21" fmla="*/ 0 h 37"/>
              <a:gd name="T22" fmla="*/ 4 w 9"/>
              <a:gd name="T23" fmla="*/ 2 h 37"/>
              <a:gd name="T24" fmla="*/ 3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3" y="35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2"/>
                </a:lnTo>
                <a:lnTo>
                  <a:pt x="3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6" name="Freeform 1186">
            <a:extLst>
              <a:ext uri="{FF2B5EF4-FFF2-40B4-BE49-F238E27FC236}">
                <a16:creationId xmlns:a16="http://schemas.microsoft.com/office/drawing/2014/main" id="{508B7CF4-3301-4057-B011-F22E7B2078D3}"/>
              </a:ext>
            </a:extLst>
          </p:cNvPr>
          <p:cNvSpPr>
            <a:spLocks/>
          </p:cNvSpPr>
          <p:nvPr/>
        </p:nvSpPr>
        <p:spPr bwMode="auto">
          <a:xfrm>
            <a:off x="3411862" y="3453929"/>
            <a:ext cx="14288" cy="58738"/>
          </a:xfrm>
          <a:custGeom>
            <a:avLst/>
            <a:gdLst>
              <a:gd name="T0" fmla="*/ 0 w 9"/>
              <a:gd name="T1" fmla="*/ 35 h 37"/>
              <a:gd name="T2" fmla="*/ 3 w 9"/>
              <a:gd name="T3" fmla="*/ 35 h 37"/>
              <a:gd name="T4" fmla="*/ 4 w 9"/>
              <a:gd name="T5" fmla="*/ 36 h 37"/>
              <a:gd name="T6" fmla="*/ 5 w 9"/>
              <a:gd name="T7" fmla="*/ 37 h 37"/>
              <a:gd name="T8" fmla="*/ 6 w 9"/>
              <a:gd name="T9" fmla="*/ 36 h 37"/>
              <a:gd name="T10" fmla="*/ 7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2 h 37"/>
              <a:gd name="T20" fmla="*/ 5 w 9"/>
              <a:gd name="T21" fmla="*/ 0 h 37"/>
              <a:gd name="T22" fmla="*/ 4 w 9"/>
              <a:gd name="T23" fmla="*/ 2 h 37"/>
              <a:gd name="T24" fmla="*/ 3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3" y="35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2"/>
                </a:lnTo>
                <a:lnTo>
                  <a:pt x="3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7" name="Freeform 1187">
            <a:extLst>
              <a:ext uri="{FF2B5EF4-FFF2-40B4-BE49-F238E27FC236}">
                <a16:creationId xmlns:a16="http://schemas.microsoft.com/office/drawing/2014/main" id="{4EF40864-B90A-48B6-9EB9-5739E5C6A1CA}"/>
              </a:ext>
            </a:extLst>
          </p:cNvPr>
          <p:cNvSpPr>
            <a:spLocks/>
          </p:cNvSpPr>
          <p:nvPr/>
        </p:nvSpPr>
        <p:spPr bwMode="auto">
          <a:xfrm>
            <a:off x="3411862" y="3372967"/>
            <a:ext cx="14288" cy="58737"/>
          </a:xfrm>
          <a:custGeom>
            <a:avLst/>
            <a:gdLst>
              <a:gd name="T0" fmla="*/ 0 w 9"/>
              <a:gd name="T1" fmla="*/ 34 h 37"/>
              <a:gd name="T2" fmla="*/ 3 w 9"/>
              <a:gd name="T3" fmla="*/ 34 h 37"/>
              <a:gd name="T4" fmla="*/ 4 w 9"/>
              <a:gd name="T5" fmla="*/ 35 h 37"/>
              <a:gd name="T6" fmla="*/ 5 w 9"/>
              <a:gd name="T7" fmla="*/ 37 h 37"/>
              <a:gd name="T8" fmla="*/ 6 w 9"/>
              <a:gd name="T9" fmla="*/ 35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3 h 37"/>
              <a:gd name="T16" fmla="*/ 7 w 9"/>
              <a:gd name="T17" fmla="*/ 2 h 37"/>
              <a:gd name="T18" fmla="*/ 6 w 9"/>
              <a:gd name="T19" fmla="*/ 1 h 37"/>
              <a:gd name="T20" fmla="*/ 5 w 9"/>
              <a:gd name="T21" fmla="*/ 0 h 37"/>
              <a:gd name="T22" fmla="*/ 4 w 9"/>
              <a:gd name="T23" fmla="*/ 1 h 37"/>
              <a:gd name="T24" fmla="*/ 3 w 9"/>
              <a:gd name="T25" fmla="*/ 2 h 37"/>
              <a:gd name="T26" fmla="*/ 0 w 9"/>
              <a:gd name="T27" fmla="*/ 3 h 37"/>
              <a:gd name="T28" fmla="*/ 0 w 9"/>
              <a:gd name="T29" fmla="*/ 4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7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8" name="Freeform 1188">
            <a:extLst>
              <a:ext uri="{FF2B5EF4-FFF2-40B4-BE49-F238E27FC236}">
                <a16:creationId xmlns:a16="http://schemas.microsoft.com/office/drawing/2014/main" id="{ACA17001-EB2C-4975-A92F-9B54DDEDAC13}"/>
              </a:ext>
            </a:extLst>
          </p:cNvPr>
          <p:cNvSpPr>
            <a:spLocks/>
          </p:cNvSpPr>
          <p:nvPr/>
        </p:nvSpPr>
        <p:spPr bwMode="auto">
          <a:xfrm>
            <a:off x="3411862" y="3292004"/>
            <a:ext cx="14288" cy="57150"/>
          </a:xfrm>
          <a:custGeom>
            <a:avLst/>
            <a:gdLst>
              <a:gd name="T0" fmla="*/ 0 w 9"/>
              <a:gd name="T1" fmla="*/ 34 h 36"/>
              <a:gd name="T2" fmla="*/ 3 w 9"/>
              <a:gd name="T3" fmla="*/ 34 h 36"/>
              <a:gd name="T4" fmla="*/ 4 w 9"/>
              <a:gd name="T5" fmla="*/ 35 h 36"/>
              <a:gd name="T6" fmla="*/ 5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5 w 9"/>
              <a:gd name="T21" fmla="*/ 0 h 36"/>
              <a:gd name="T22" fmla="*/ 4 w 9"/>
              <a:gd name="T23" fmla="*/ 1 h 36"/>
              <a:gd name="T24" fmla="*/ 3 w 9"/>
              <a:gd name="T25" fmla="*/ 2 h 36"/>
              <a:gd name="T26" fmla="*/ 0 w 9"/>
              <a:gd name="T27" fmla="*/ 3 h 36"/>
              <a:gd name="T28" fmla="*/ 0 w 9"/>
              <a:gd name="T29" fmla="*/ 5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0" name="Freeform 1190">
            <a:extLst>
              <a:ext uri="{FF2B5EF4-FFF2-40B4-BE49-F238E27FC236}">
                <a16:creationId xmlns:a16="http://schemas.microsoft.com/office/drawing/2014/main" id="{50F3D263-F9A9-4625-AD54-B49AFD05DD09}"/>
              </a:ext>
            </a:extLst>
          </p:cNvPr>
          <p:cNvSpPr>
            <a:spLocks/>
          </p:cNvSpPr>
          <p:nvPr/>
        </p:nvSpPr>
        <p:spPr bwMode="auto">
          <a:xfrm>
            <a:off x="3437262" y="3228504"/>
            <a:ext cx="14288" cy="58738"/>
          </a:xfrm>
          <a:custGeom>
            <a:avLst/>
            <a:gdLst>
              <a:gd name="T0" fmla="*/ 0 w 9"/>
              <a:gd name="T1" fmla="*/ 34 h 37"/>
              <a:gd name="T2" fmla="*/ 3 w 9"/>
              <a:gd name="T3" fmla="*/ 34 h 37"/>
              <a:gd name="T4" fmla="*/ 4 w 9"/>
              <a:gd name="T5" fmla="*/ 35 h 37"/>
              <a:gd name="T6" fmla="*/ 5 w 9"/>
              <a:gd name="T7" fmla="*/ 37 h 37"/>
              <a:gd name="T8" fmla="*/ 6 w 9"/>
              <a:gd name="T9" fmla="*/ 35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2 h 37"/>
              <a:gd name="T18" fmla="*/ 6 w 9"/>
              <a:gd name="T19" fmla="*/ 1 h 37"/>
              <a:gd name="T20" fmla="*/ 5 w 9"/>
              <a:gd name="T21" fmla="*/ 0 h 37"/>
              <a:gd name="T22" fmla="*/ 4 w 9"/>
              <a:gd name="T23" fmla="*/ 1 h 37"/>
              <a:gd name="T24" fmla="*/ 3 w 9"/>
              <a:gd name="T25" fmla="*/ 2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7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4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2" name="Freeform 1192">
            <a:extLst>
              <a:ext uri="{FF2B5EF4-FFF2-40B4-BE49-F238E27FC236}">
                <a16:creationId xmlns:a16="http://schemas.microsoft.com/office/drawing/2014/main" id="{112FDAFE-A51D-44F0-8A0D-4CB33AB45D7B}"/>
              </a:ext>
            </a:extLst>
          </p:cNvPr>
          <p:cNvSpPr>
            <a:spLocks/>
          </p:cNvSpPr>
          <p:nvPr/>
        </p:nvSpPr>
        <p:spPr bwMode="auto">
          <a:xfrm>
            <a:off x="3826200" y="394764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3" name="Freeform 1193">
            <a:extLst>
              <a:ext uri="{FF2B5EF4-FFF2-40B4-BE49-F238E27FC236}">
                <a16:creationId xmlns:a16="http://schemas.microsoft.com/office/drawing/2014/main" id="{196C956A-5B47-449F-B2F0-8F1DB3801250}"/>
              </a:ext>
            </a:extLst>
          </p:cNvPr>
          <p:cNvSpPr>
            <a:spLocks/>
          </p:cNvSpPr>
          <p:nvPr/>
        </p:nvSpPr>
        <p:spPr bwMode="auto">
          <a:xfrm>
            <a:off x="3826200" y="386509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4" name="Freeform 1194">
            <a:extLst>
              <a:ext uri="{FF2B5EF4-FFF2-40B4-BE49-F238E27FC236}">
                <a16:creationId xmlns:a16="http://schemas.microsoft.com/office/drawing/2014/main" id="{213D8015-6720-4E63-BCAB-E7467E2C44C2}"/>
              </a:ext>
            </a:extLst>
          </p:cNvPr>
          <p:cNvSpPr>
            <a:spLocks/>
          </p:cNvSpPr>
          <p:nvPr/>
        </p:nvSpPr>
        <p:spPr bwMode="auto">
          <a:xfrm>
            <a:off x="3826200" y="378254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5" name="Freeform 1195">
            <a:extLst>
              <a:ext uri="{FF2B5EF4-FFF2-40B4-BE49-F238E27FC236}">
                <a16:creationId xmlns:a16="http://schemas.microsoft.com/office/drawing/2014/main" id="{757D4FA0-1676-4073-851A-C9586737F643}"/>
              </a:ext>
            </a:extLst>
          </p:cNvPr>
          <p:cNvSpPr>
            <a:spLocks/>
          </p:cNvSpPr>
          <p:nvPr/>
        </p:nvSpPr>
        <p:spPr bwMode="auto">
          <a:xfrm>
            <a:off x="3826200" y="3699992"/>
            <a:ext cx="12700" cy="60325"/>
          </a:xfrm>
          <a:custGeom>
            <a:avLst/>
            <a:gdLst>
              <a:gd name="T0" fmla="*/ 0 w 8"/>
              <a:gd name="T1" fmla="*/ 34 h 38"/>
              <a:gd name="T2" fmla="*/ 1 w 8"/>
              <a:gd name="T3" fmla="*/ 34 h 38"/>
              <a:gd name="T4" fmla="*/ 2 w 8"/>
              <a:gd name="T5" fmla="*/ 35 h 38"/>
              <a:gd name="T6" fmla="*/ 3 w 8"/>
              <a:gd name="T7" fmla="*/ 38 h 38"/>
              <a:gd name="T8" fmla="*/ 5 w 8"/>
              <a:gd name="T9" fmla="*/ 35 h 38"/>
              <a:gd name="T10" fmla="*/ 7 w 8"/>
              <a:gd name="T11" fmla="*/ 34 h 38"/>
              <a:gd name="T12" fmla="*/ 8 w 8"/>
              <a:gd name="T13" fmla="*/ 33 h 38"/>
              <a:gd name="T14" fmla="*/ 8 w 8"/>
              <a:gd name="T15" fmla="*/ 3 h 38"/>
              <a:gd name="T16" fmla="*/ 7 w 8"/>
              <a:gd name="T17" fmla="*/ 2 h 38"/>
              <a:gd name="T18" fmla="*/ 5 w 8"/>
              <a:gd name="T19" fmla="*/ 1 h 38"/>
              <a:gd name="T20" fmla="*/ 3 w 8"/>
              <a:gd name="T21" fmla="*/ 0 h 38"/>
              <a:gd name="T22" fmla="*/ 2 w 8"/>
              <a:gd name="T23" fmla="*/ 1 h 38"/>
              <a:gd name="T24" fmla="*/ 1 w 8"/>
              <a:gd name="T25" fmla="*/ 2 h 38"/>
              <a:gd name="T26" fmla="*/ 0 w 8"/>
              <a:gd name="T27" fmla="*/ 3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8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6" name="Freeform 1196">
            <a:extLst>
              <a:ext uri="{FF2B5EF4-FFF2-40B4-BE49-F238E27FC236}">
                <a16:creationId xmlns:a16="http://schemas.microsoft.com/office/drawing/2014/main" id="{70C6EBE6-0D13-4017-AD7A-ED2995A4F908}"/>
              </a:ext>
            </a:extLst>
          </p:cNvPr>
          <p:cNvSpPr>
            <a:spLocks/>
          </p:cNvSpPr>
          <p:nvPr/>
        </p:nvSpPr>
        <p:spPr bwMode="auto">
          <a:xfrm>
            <a:off x="3826200" y="3619029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7" name="Freeform 1197">
            <a:extLst>
              <a:ext uri="{FF2B5EF4-FFF2-40B4-BE49-F238E27FC236}">
                <a16:creationId xmlns:a16="http://schemas.microsoft.com/office/drawing/2014/main" id="{79F42F68-8070-47F7-8944-047E6124BC24}"/>
              </a:ext>
            </a:extLst>
          </p:cNvPr>
          <p:cNvSpPr>
            <a:spLocks/>
          </p:cNvSpPr>
          <p:nvPr/>
        </p:nvSpPr>
        <p:spPr bwMode="auto">
          <a:xfrm>
            <a:off x="3826200" y="353647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3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8" name="Freeform 1198">
            <a:extLst>
              <a:ext uri="{FF2B5EF4-FFF2-40B4-BE49-F238E27FC236}">
                <a16:creationId xmlns:a16="http://schemas.microsoft.com/office/drawing/2014/main" id="{5C816B2B-7AA8-44B7-A905-FD47A90609AE}"/>
              </a:ext>
            </a:extLst>
          </p:cNvPr>
          <p:cNvSpPr>
            <a:spLocks/>
          </p:cNvSpPr>
          <p:nvPr/>
        </p:nvSpPr>
        <p:spPr bwMode="auto">
          <a:xfrm>
            <a:off x="3826200" y="345392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3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9" name="Freeform 1199">
            <a:extLst>
              <a:ext uri="{FF2B5EF4-FFF2-40B4-BE49-F238E27FC236}">
                <a16:creationId xmlns:a16="http://schemas.microsoft.com/office/drawing/2014/main" id="{564FA922-CB33-466F-A506-767CB3BD0C28}"/>
              </a:ext>
            </a:extLst>
          </p:cNvPr>
          <p:cNvSpPr>
            <a:spLocks/>
          </p:cNvSpPr>
          <p:nvPr/>
        </p:nvSpPr>
        <p:spPr bwMode="auto">
          <a:xfrm>
            <a:off x="3826200" y="33729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3 w 8"/>
              <a:gd name="T7" fmla="*/ 37 h 37"/>
              <a:gd name="T8" fmla="*/ 5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7 w 8"/>
              <a:gd name="T17" fmla="*/ 2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0" name="Freeform 1200">
            <a:extLst>
              <a:ext uri="{FF2B5EF4-FFF2-40B4-BE49-F238E27FC236}">
                <a16:creationId xmlns:a16="http://schemas.microsoft.com/office/drawing/2014/main" id="{BD4AD9D2-916A-40F1-850D-4CE729BD3BE0}"/>
              </a:ext>
            </a:extLst>
          </p:cNvPr>
          <p:cNvSpPr>
            <a:spLocks/>
          </p:cNvSpPr>
          <p:nvPr/>
        </p:nvSpPr>
        <p:spPr bwMode="auto">
          <a:xfrm>
            <a:off x="3826200" y="329200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2" name="Freeform 1202">
            <a:extLst>
              <a:ext uri="{FF2B5EF4-FFF2-40B4-BE49-F238E27FC236}">
                <a16:creationId xmlns:a16="http://schemas.microsoft.com/office/drawing/2014/main" id="{991B8774-6559-4B57-BCAC-4268B0E0FD46}"/>
              </a:ext>
            </a:extLst>
          </p:cNvPr>
          <p:cNvSpPr>
            <a:spLocks/>
          </p:cNvSpPr>
          <p:nvPr/>
        </p:nvSpPr>
        <p:spPr bwMode="auto">
          <a:xfrm>
            <a:off x="3851600" y="32285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3 w 8"/>
              <a:gd name="T7" fmla="*/ 37 h 37"/>
              <a:gd name="T8" fmla="*/ 5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2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4" name="Freeform 1204">
            <a:extLst>
              <a:ext uri="{FF2B5EF4-FFF2-40B4-BE49-F238E27FC236}">
                <a16:creationId xmlns:a16="http://schemas.microsoft.com/office/drawing/2014/main" id="{CF8E9588-B852-4CCC-914C-EC24502F6571}"/>
              </a:ext>
            </a:extLst>
          </p:cNvPr>
          <p:cNvSpPr>
            <a:spLocks/>
          </p:cNvSpPr>
          <p:nvPr/>
        </p:nvSpPr>
        <p:spPr bwMode="auto">
          <a:xfrm>
            <a:off x="4237362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5" name="Freeform 1205">
            <a:extLst>
              <a:ext uri="{FF2B5EF4-FFF2-40B4-BE49-F238E27FC236}">
                <a16:creationId xmlns:a16="http://schemas.microsoft.com/office/drawing/2014/main" id="{453FFF9B-9B09-45CE-A48A-833B0A96EC09}"/>
              </a:ext>
            </a:extLst>
          </p:cNvPr>
          <p:cNvSpPr>
            <a:spLocks/>
          </p:cNvSpPr>
          <p:nvPr/>
        </p:nvSpPr>
        <p:spPr bwMode="auto">
          <a:xfrm>
            <a:off x="4237362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6" name="Freeform 1206">
            <a:extLst>
              <a:ext uri="{FF2B5EF4-FFF2-40B4-BE49-F238E27FC236}">
                <a16:creationId xmlns:a16="http://schemas.microsoft.com/office/drawing/2014/main" id="{EE3A9363-77C7-4CF5-A7EB-264525FBE0ED}"/>
              </a:ext>
            </a:extLst>
          </p:cNvPr>
          <p:cNvSpPr>
            <a:spLocks/>
          </p:cNvSpPr>
          <p:nvPr/>
        </p:nvSpPr>
        <p:spPr bwMode="auto">
          <a:xfrm>
            <a:off x="4237362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7" name="Freeform 1207">
            <a:extLst>
              <a:ext uri="{FF2B5EF4-FFF2-40B4-BE49-F238E27FC236}">
                <a16:creationId xmlns:a16="http://schemas.microsoft.com/office/drawing/2014/main" id="{AE162BAB-0CF9-44D5-B0C7-49691BD50936}"/>
              </a:ext>
            </a:extLst>
          </p:cNvPr>
          <p:cNvSpPr>
            <a:spLocks/>
          </p:cNvSpPr>
          <p:nvPr/>
        </p:nvSpPr>
        <p:spPr bwMode="auto">
          <a:xfrm>
            <a:off x="4237362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3 w 7"/>
              <a:gd name="T7" fmla="*/ 38 h 38"/>
              <a:gd name="T8" fmla="*/ 4 w 7"/>
              <a:gd name="T9" fmla="*/ 35 h 38"/>
              <a:gd name="T10" fmla="*/ 5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5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8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8" name="Freeform 1208">
            <a:extLst>
              <a:ext uri="{FF2B5EF4-FFF2-40B4-BE49-F238E27FC236}">
                <a16:creationId xmlns:a16="http://schemas.microsoft.com/office/drawing/2014/main" id="{158FB64B-8A34-40CA-9189-5181BD27A6E2}"/>
              </a:ext>
            </a:extLst>
          </p:cNvPr>
          <p:cNvSpPr>
            <a:spLocks/>
          </p:cNvSpPr>
          <p:nvPr/>
        </p:nvSpPr>
        <p:spPr bwMode="auto">
          <a:xfrm>
            <a:off x="4237362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9" name="Freeform 1209">
            <a:extLst>
              <a:ext uri="{FF2B5EF4-FFF2-40B4-BE49-F238E27FC236}">
                <a16:creationId xmlns:a16="http://schemas.microsoft.com/office/drawing/2014/main" id="{79177A0C-99AD-47FF-97A4-48642A6DA494}"/>
              </a:ext>
            </a:extLst>
          </p:cNvPr>
          <p:cNvSpPr>
            <a:spLocks/>
          </p:cNvSpPr>
          <p:nvPr/>
        </p:nvSpPr>
        <p:spPr bwMode="auto">
          <a:xfrm>
            <a:off x="4237362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0" name="Freeform 1210">
            <a:extLst>
              <a:ext uri="{FF2B5EF4-FFF2-40B4-BE49-F238E27FC236}">
                <a16:creationId xmlns:a16="http://schemas.microsoft.com/office/drawing/2014/main" id="{4CD84181-5454-47A3-B5CC-FCD201AF3577}"/>
              </a:ext>
            </a:extLst>
          </p:cNvPr>
          <p:cNvSpPr>
            <a:spLocks/>
          </p:cNvSpPr>
          <p:nvPr/>
        </p:nvSpPr>
        <p:spPr bwMode="auto">
          <a:xfrm>
            <a:off x="4237362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1" name="Freeform 1211">
            <a:extLst>
              <a:ext uri="{FF2B5EF4-FFF2-40B4-BE49-F238E27FC236}">
                <a16:creationId xmlns:a16="http://schemas.microsoft.com/office/drawing/2014/main" id="{31EAEC16-16BA-49A7-955C-760552100F59}"/>
              </a:ext>
            </a:extLst>
          </p:cNvPr>
          <p:cNvSpPr>
            <a:spLocks/>
          </p:cNvSpPr>
          <p:nvPr/>
        </p:nvSpPr>
        <p:spPr bwMode="auto">
          <a:xfrm>
            <a:off x="4237362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2" name="Freeform 1212">
            <a:extLst>
              <a:ext uri="{FF2B5EF4-FFF2-40B4-BE49-F238E27FC236}">
                <a16:creationId xmlns:a16="http://schemas.microsoft.com/office/drawing/2014/main" id="{EC3976FD-4AB2-445A-A22D-ABCFB9B45839}"/>
              </a:ext>
            </a:extLst>
          </p:cNvPr>
          <p:cNvSpPr>
            <a:spLocks/>
          </p:cNvSpPr>
          <p:nvPr/>
        </p:nvSpPr>
        <p:spPr bwMode="auto">
          <a:xfrm>
            <a:off x="4237362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4" name="Freeform 1214">
            <a:extLst>
              <a:ext uri="{FF2B5EF4-FFF2-40B4-BE49-F238E27FC236}">
                <a16:creationId xmlns:a16="http://schemas.microsoft.com/office/drawing/2014/main" id="{23AEA419-9412-4F22-9495-356E3F7C6D22}"/>
              </a:ext>
            </a:extLst>
          </p:cNvPr>
          <p:cNvSpPr>
            <a:spLocks/>
          </p:cNvSpPr>
          <p:nvPr/>
        </p:nvSpPr>
        <p:spPr bwMode="auto">
          <a:xfrm>
            <a:off x="4262762" y="322850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6" name="Freeform 1216">
            <a:extLst>
              <a:ext uri="{FF2B5EF4-FFF2-40B4-BE49-F238E27FC236}">
                <a16:creationId xmlns:a16="http://schemas.microsoft.com/office/drawing/2014/main" id="{4D223F9F-7D00-4ECC-97D2-D032EEEDAF2F}"/>
              </a:ext>
            </a:extLst>
          </p:cNvPr>
          <p:cNvSpPr>
            <a:spLocks/>
          </p:cNvSpPr>
          <p:nvPr/>
        </p:nvSpPr>
        <p:spPr bwMode="auto">
          <a:xfrm>
            <a:off x="5097787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7" name="Freeform 1217">
            <a:extLst>
              <a:ext uri="{FF2B5EF4-FFF2-40B4-BE49-F238E27FC236}">
                <a16:creationId xmlns:a16="http://schemas.microsoft.com/office/drawing/2014/main" id="{B89F16BA-F263-4F34-992E-2465999BB8D0}"/>
              </a:ext>
            </a:extLst>
          </p:cNvPr>
          <p:cNvSpPr>
            <a:spLocks/>
          </p:cNvSpPr>
          <p:nvPr/>
        </p:nvSpPr>
        <p:spPr bwMode="auto">
          <a:xfrm>
            <a:off x="5097787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8" name="Freeform 1218">
            <a:extLst>
              <a:ext uri="{FF2B5EF4-FFF2-40B4-BE49-F238E27FC236}">
                <a16:creationId xmlns:a16="http://schemas.microsoft.com/office/drawing/2014/main" id="{0AF2EAD6-EECF-466B-9067-C8CF10DDE5B3}"/>
              </a:ext>
            </a:extLst>
          </p:cNvPr>
          <p:cNvSpPr>
            <a:spLocks/>
          </p:cNvSpPr>
          <p:nvPr/>
        </p:nvSpPr>
        <p:spPr bwMode="auto">
          <a:xfrm>
            <a:off x="5097787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9" name="Freeform 1219">
            <a:extLst>
              <a:ext uri="{FF2B5EF4-FFF2-40B4-BE49-F238E27FC236}">
                <a16:creationId xmlns:a16="http://schemas.microsoft.com/office/drawing/2014/main" id="{718A0563-1EAE-46A7-A981-1E85C9153632}"/>
              </a:ext>
            </a:extLst>
          </p:cNvPr>
          <p:cNvSpPr>
            <a:spLocks/>
          </p:cNvSpPr>
          <p:nvPr/>
        </p:nvSpPr>
        <p:spPr bwMode="auto">
          <a:xfrm>
            <a:off x="5097787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2 w 7"/>
              <a:gd name="T3" fmla="*/ 34 h 38"/>
              <a:gd name="T4" fmla="*/ 3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0" name="Freeform 1220">
            <a:extLst>
              <a:ext uri="{FF2B5EF4-FFF2-40B4-BE49-F238E27FC236}">
                <a16:creationId xmlns:a16="http://schemas.microsoft.com/office/drawing/2014/main" id="{10D0AF90-39A2-4F17-B682-0C4B70CBB1D8}"/>
              </a:ext>
            </a:extLst>
          </p:cNvPr>
          <p:cNvSpPr>
            <a:spLocks/>
          </p:cNvSpPr>
          <p:nvPr/>
        </p:nvSpPr>
        <p:spPr bwMode="auto">
          <a:xfrm>
            <a:off x="5097787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1" name="Freeform 1221">
            <a:extLst>
              <a:ext uri="{FF2B5EF4-FFF2-40B4-BE49-F238E27FC236}">
                <a16:creationId xmlns:a16="http://schemas.microsoft.com/office/drawing/2014/main" id="{A203622A-7704-473A-8531-25372E39A4E4}"/>
              </a:ext>
            </a:extLst>
          </p:cNvPr>
          <p:cNvSpPr>
            <a:spLocks/>
          </p:cNvSpPr>
          <p:nvPr/>
        </p:nvSpPr>
        <p:spPr bwMode="auto">
          <a:xfrm>
            <a:off x="5097787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2" name="Freeform 1222">
            <a:extLst>
              <a:ext uri="{FF2B5EF4-FFF2-40B4-BE49-F238E27FC236}">
                <a16:creationId xmlns:a16="http://schemas.microsoft.com/office/drawing/2014/main" id="{0FBAD2C3-3BAE-443D-A9C3-7BEAFF300B15}"/>
              </a:ext>
            </a:extLst>
          </p:cNvPr>
          <p:cNvSpPr>
            <a:spLocks/>
          </p:cNvSpPr>
          <p:nvPr/>
        </p:nvSpPr>
        <p:spPr bwMode="auto">
          <a:xfrm>
            <a:off x="5097787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3" name="Freeform 1223">
            <a:extLst>
              <a:ext uri="{FF2B5EF4-FFF2-40B4-BE49-F238E27FC236}">
                <a16:creationId xmlns:a16="http://schemas.microsoft.com/office/drawing/2014/main" id="{59F64317-FCE8-479D-81C5-250258C58087}"/>
              </a:ext>
            </a:extLst>
          </p:cNvPr>
          <p:cNvSpPr>
            <a:spLocks/>
          </p:cNvSpPr>
          <p:nvPr/>
        </p:nvSpPr>
        <p:spPr bwMode="auto">
          <a:xfrm>
            <a:off x="5097787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4" name="Freeform 1224">
            <a:extLst>
              <a:ext uri="{FF2B5EF4-FFF2-40B4-BE49-F238E27FC236}">
                <a16:creationId xmlns:a16="http://schemas.microsoft.com/office/drawing/2014/main" id="{3C507BA2-670F-4DF4-8246-90BF1B10B06D}"/>
              </a:ext>
            </a:extLst>
          </p:cNvPr>
          <p:cNvSpPr>
            <a:spLocks/>
          </p:cNvSpPr>
          <p:nvPr/>
        </p:nvSpPr>
        <p:spPr bwMode="auto">
          <a:xfrm>
            <a:off x="5097787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6" name="Freeform 1226">
            <a:extLst>
              <a:ext uri="{FF2B5EF4-FFF2-40B4-BE49-F238E27FC236}">
                <a16:creationId xmlns:a16="http://schemas.microsoft.com/office/drawing/2014/main" id="{45493AC7-C07C-4AD2-B30E-1EF68B85262C}"/>
              </a:ext>
            </a:extLst>
          </p:cNvPr>
          <p:cNvSpPr>
            <a:spLocks/>
          </p:cNvSpPr>
          <p:nvPr/>
        </p:nvSpPr>
        <p:spPr bwMode="auto">
          <a:xfrm>
            <a:off x="5123187" y="3228504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8" name="Rectangle 1228">
            <a:extLst>
              <a:ext uri="{FF2B5EF4-FFF2-40B4-BE49-F238E27FC236}">
                <a16:creationId xmlns:a16="http://schemas.microsoft.com/office/drawing/2014/main" id="{95615B85-BC47-4C07-A17C-125A08DEB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327136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9" name="Rectangle 1229">
            <a:extLst>
              <a:ext uri="{FF2B5EF4-FFF2-40B4-BE49-F238E27FC236}">
                <a16:creationId xmlns:a16="http://schemas.microsoft.com/office/drawing/2014/main" id="{F16D0737-A44F-46BB-9742-2349A61E1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3490442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0" name="Rectangle 1230">
            <a:extLst>
              <a:ext uri="{FF2B5EF4-FFF2-40B4-BE49-F238E27FC236}">
                <a16:creationId xmlns:a16="http://schemas.microsoft.com/office/drawing/2014/main" id="{43FCC292-7817-42F8-8914-8D30F5C90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370792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1" name="Rectangle 1231">
            <a:extLst>
              <a:ext uri="{FF2B5EF4-FFF2-40B4-BE49-F238E27FC236}">
                <a16:creationId xmlns:a16="http://schemas.microsoft.com/office/drawing/2014/main" id="{8D40AAB8-AFB0-44B3-8F2E-80CCB338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392700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2" name="Rectangle 1232">
            <a:extLst>
              <a:ext uri="{FF2B5EF4-FFF2-40B4-BE49-F238E27FC236}">
                <a16:creationId xmlns:a16="http://schemas.microsoft.com/office/drawing/2014/main" id="{B4EE5DD1-10CD-424B-BC1C-235FE24F3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4520729"/>
            <a:ext cx="31750" cy="1222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3" name="Rectangle 1233">
            <a:extLst>
              <a:ext uri="{FF2B5EF4-FFF2-40B4-BE49-F238E27FC236}">
                <a16:creationId xmlns:a16="http://schemas.microsoft.com/office/drawing/2014/main" id="{2771C432-DF24-42BC-9AE9-309EEFBCC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459534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4" name="Rectangle 1234">
            <a:extLst>
              <a:ext uri="{FF2B5EF4-FFF2-40B4-BE49-F238E27FC236}">
                <a16:creationId xmlns:a16="http://schemas.microsoft.com/office/drawing/2014/main" id="{130E5C1B-8020-4BA1-9B21-EB574E373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481441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5" name="Rectangle 1235">
            <a:extLst>
              <a:ext uri="{FF2B5EF4-FFF2-40B4-BE49-F238E27FC236}">
                <a16:creationId xmlns:a16="http://schemas.microsoft.com/office/drawing/2014/main" id="{E2AEDF21-3ED6-4987-9594-1095DFF26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033492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6" name="Rectangle 1236">
            <a:extLst>
              <a:ext uri="{FF2B5EF4-FFF2-40B4-BE49-F238E27FC236}">
                <a16:creationId xmlns:a16="http://schemas.microsoft.com/office/drawing/2014/main" id="{1B7B20E1-2F4E-4323-9951-76FE486E1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25097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7" name="Rectangle 1237">
            <a:extLst>
              <a:ext uri="{FF2B5EF4-FFF2-40B4-BE49-F238E27FC236}">
                <a16:creationId xmlns:a16="http://schemas.microsoft.com/office/drawing/2014/main" id="{DAA2E3B3-7581-466B-9CB1-28D0F019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47005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8" name="Rectangle 1238">
            <a:extLst>
              <a:ext uri="{FF2B5EF4-FFF2-40B4-BE49-F238E27FC236}">
                <a16:creationId xmlns:a16="http://schemas.microsoft.com/office/drawing/2014/main" id="{FB1B74FE-1D54-46D7-9EF5-E5C0ACBEB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689129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9" name="Rectangle 1239">
            <a:extLst>
              <a:ext uri="{FF2B5EF4-FFF2-40B4-BE49-F238E27FC236}">
                <a16:creationId xmlns:a16="http://schemas.microsoft.com/office/drawing/2014/main" id="{5377C2A5-6932-4BD1-A06D-A1B1531F5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90661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00" name="Rectangle 1240">
            <a:extLst>
              <a:ext uri="{FF2B5EF4-FFF2-40B4-BE49-F238E27FC236}">
                <a16:creationId xmlns:a16="http://schemas.microsoft.com/office/drawing/2014/main" id="{E95E0979-11E4-4C81-AA30-D8EA699F5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612569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03" name="Rectangle 1243">
            <a:extLst>
              <a:ext uri="{FF2B5EF4-FFF2-40B4-BE49-F238E27FC236}">
                <a16:creationId xmlns:a16="http://schemas.microsoft.com/office/drawing/2014/main" id="{B12A0C54-1528-458A-AFAB-D9A7E7F06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350" y="4057179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04" name="Rectangle 1244">
            <a:extLst>
              <a:ext uri="{FF2B5EF4-FFF2-40B4-BE49-F238E27FC236}">
                <a16:creationId xmlns:a16="http://schemas.microsoft.com/office/drawing/2014/main" id="{C011E210-12EA-4527-B5AE-E5E1C141D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825" y="3761904"/>
            <a:ext cx="171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05" name="Rectangle 1245">
            <a:extLst>
              <a:ext uri="{FF2B5EF4-FFF2-40B4-BE49-F238E27FC236}">
                <a16:creationId xmlns:a16="http://schemas.microsoft.com/office/drawing/2014/main" id="{8974254B-319A-4C46-A496-39919D032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512" y="4057179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06" name="Rectangle 1246">
            <a:extLst>
              <a:ext uri="{FF2B5EF4-FFF2-40B4-BE49-F238E27FC236}">
                <a16:creationId xmlns:a16="http://schemas.microsoft.com/office/drawing/2014/main" id="{9CAA48B8-5AE3-4A0C-A8E9-F383E7B9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987" y="3761904"/>
            <a:ext cx="177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07" name="Rectangle 1247">
            <a:extLst>
              <a:ext uri="{FF2B5EF4-FFF2-40B4-BE49-F238E27FC236}">
                <a16:creationId xmlns:a16="http://schemas.microsoft.com/office/drawing/2014/main" id="{8F19B796-B7E8-451B-85F0-F84F44B04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325" y="4057179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08" name="Rectangle 1248">
            <a:extLst>
              <a:ext uri="{FF2B5EF4-FFF2-40B4-BE49-F238E27FC236}">
                <a16:creationId xmlns:a16="http://schemas.microsoft.com/office/drawing/2014/main" id="{E1A22210-14C9-4344-8226-6415B7C13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737" y="3761904"/>
            <a:ext cx="171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09" name="Rectangle 1249">
            <a:extLst>
              <a:ext uri="{FF2B5EF4-FFF2-40B4-BE49-F238E27FC236}">
                <a16:creationId xmlns:a16="http://schemas.microsoft.com/office/drawing/2014/main" id="{42021E36-164D-45BC-9E98-EC1882120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2250" y="4057179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0" name="Rectangle 1250">
            <a:extLst>
              <a:ext uri="{FF2B5EF4-FFF2-40B4-BE49-F238E27FC236}">
                <a16:creationId xmlns:a16="http://schemas.microsoft.com/office/drawing/2014/main" id="{2EE2DDE6-9FB5-44F7-8CD0-2DA581AFD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900" y="3761904"/>
            <a:ext cx="177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11" name="Rectangle 1251">
            <a:extLst>
              <a:ext uri="{FF2B5EF4-FFF2-40B4-BE49-F238E27FC236}">
                <a16:creationId xmlns:a16="http://schemas.microsoft.com/office/drawing/2014/main" id="{9237D78B-14AE-402F-B899-356ADAA24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7062" y="4057179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2" name="Rectangle 1252">
            <a:extLst>
              <a:ext uri="{FF2B5EF4-FFF2-40B4-BE49-F238E27FC236}">
                <a16:creationId xmlns:a16="http://schemas.microsoft.com/office/drawing/2014/main" id="{A0C15FAF-490C-4FDA-AD82-49DDAB4CB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5475" y="3761904"/>
            <a:ext cx="171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13" name="Rectangle 1253">
            <a:extLst>
              <a:ext uri="{FF2B5EF4-FFF2-40B4-BE49-F238E27FC236}">
                <a16:creationId xmlns:a16="http://schemas.microsoft.com/office/drawing/2014/main" id="{51F60A98-764D-45D2-8BDC-2FDA114F8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162" y="4057179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4" name="Rectangle 1254">
            <a:extLst>
              <a:ext uri="{FF2B5EF4-FFF2-40B4-BE49-F238E27FC236}">
                <a16:creationId xmlns:a16="http://schemas.microsoft.com/office/drawing/2014/main" id="{AF2DFCF1-7D15-479A-83A7-8B8900508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637" y="3761904"/>
            <a:ext cx="14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15" name="Rectangle 1255">
            <a:extLst>
              <a:ext uri="{FF2B5EF4-FFF2-40B4-BE49-F238E27FC236}">
                <a16:creationId xmlns:a16="http://schemas.microsoft.com/office/drawing/2014/main" id="{6406C449-43CF-46C9-858A-8F53CD428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262" y="4057179"/>
            <a:ext cx="1079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6" name="Rectangle 1256">
            <a:extLst>
              <a:ext uri="{FF2B5EF4-FFF2-40B4-BE49-F238E27FC236}">
                <a16:creationId xmlns:a16="http://schemas.microsoft.com/office/drawing/2014/main" id="{CEC36B0C-5629-4A47-A037-C890CC9B0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337" y="3747617"/>
            <a:ext cx="298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de-DE" altLang="hu-HU" sz="2400" b="1">
              <a:latin typeface="Times New Roman" panose="02020603050405020304" pitchFamily="18" charset="0"/>
            </a:endParaRPr>
          </a:p>
        </p:txBody>
      </p:sp>
      <p:sp>
        <p:nvSpPr>
          <p:cNvPr id="67817" name="Rectangle 1257">
            <a:extLst>
              <a:ext uri="{FF2B5EF4-FFF2-40B4-BE49-F238E27FC236}">
                <a16:creationId xmlns:a16="http://schemas.microsoft.com/office/drawing/2014/main" id="{CBBFC9FD-ADB4-475D-93AE-24B2E1636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2350" y="4057179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C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8" name="Rectangle 1258">
            <a:extLst>
              <a:ext uri="{FF2B5EF4-FFF2-40B4-BE49-F238E27FC236}">
                <a16:creationId xmlns:a16="http://schemas.microsoft.com/office/drawing/2014/main" id="{27F4D309-F91F-4188-8BBF-C553D16EB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9175" y="3761904"/>
            <a:ext cx="171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FFFFFF"/>
                </a:solidFill>
                <a:latin typeface="Arial" panose="020B0604020202020204" pitchFamily="34" charset="0"/>
              </a:rPr>
              <a:t>k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19" name="Freeform 1259">
            <a:extLst>
              <a:ext uri="{FF2B5EF4-FFF2-40B4-BE49-F238E27FC236}">
                <a16:creationId xmlns:a16="http://schemas.microsoft.com/office/drawing/2014/main" id="{0713499D-B761-45C3-BBD7-FFA6AFC99385}"/>
              </a:ext>
            </a:extLst>
          </p:cNvPr>
          <p:cNvSpPr>
            <a:spLocks/>
          </p:cNvSpPr>
          <p:nvPr/>
        </p:nvSpPr>
        <p:spPr bwMode="auto">
          <a:xfrm>
            <a:off x="4664400" y="3942879"/>
            <a:ext cx="12700" cy="60325"/>
          </a:xfrm>
          <a:custGeom>
            <a:avLst/>
            <a:gdLst>
              <a:gd name="T0" fmla="*/ 0 w 8"/>
              <a:gd name="T1" fmla="*/ 36 h 38"/>
              <a:gd name="T2" fmla="*/ 1 w 8"/>
              <a:gd name="T3" fmla="*/ 36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7 w 8"/>
              <a:gd name="T11" fmla="*/ 36 h 38"/>
              <a:gd name="T12" fmla="*/ 8 w 8"/>
              <a:gd name="T13" fmla="*/ 34 h 38"/>
              <a:gd name="T14" fmla="*/ 8 w 8"/>
              <a:gd name="T15" fmla="*/ 5 h 38"/>
              <a:gd name="T16" fmla="*/ 7 w 8"/>
              <a:gd name="T17" fmla="*/ 4 h 38"/>
              <a:gd name="T18" fmla="*/ 5 w 8"/>
              <a:gd name="T19" fmla="*/ 3 h 38"/>
              <a:gd name="T20" fmla="*/ 4 w 8"/>
              <a:gd name="T21" fmla="*/ 0 h 38"/>
              <a:gd name="T22" fmla="*/ 3 w 8"/>
              <a:gd name="T23" fmla="*/ 3 h 38"/>
              <a:gd name="T24" fmla="*/ 1 w 8"/>
              <a:gd name="T25" fmla="*/ 4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1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7" y="36"/>
                </a:lnTo>
                <a:lnTo>
                  <a:pt x="8" y="34"/>
                </a:lnTo>
                <a:lnTo>
                  <a:pt x="8" y="5"/>
                </a:lnTo>
                <a:lnTo>
                  <a:pt x="7" y="4"/>
                </a:lnTo>
                <a:lnTo>
                  <a:pt x="5" y="3"/>
                </a:lnTo>
                <a:lnTo>
                  <a:pt x="4" y="0"/>
                </a:lnTo>
                <a:lnTo>
                  <a:pt x="3" y="3"/>
                </a:lnTo>
                <a:lnTo>
                  <a:pt x="1" y="4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0" name="Freeform 1260">
            <a:extLst>
              <a:ext uri="{FF2B5EF4-FFF2-40B4-BE49-F238E27FC236}">
                <a16:creationId xmlns:a16="http://schemas.microsoft.com/office/drawing/2014/main" id="{1EE3D5EC-5160-45CD-9AB0-51F6082D2251}"/>
              </a:ext>
            </a:extLst>
          </p:cNvPr>
          <p:cNvSpPr>
            <a:spLocks/>
          </p:cNvSpPr>
          <p:nvPr/>
        </p:nvSpPr>
        <p:spPr bwMode="auto">
          <a:xfrm>
            <a:off x="4664400" y="3861917"/>
            <a:ext cx="12700" cy="58737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4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5"/>
                </a:lnTo>
                <a:lnTo>
                  <a:pt x="8" y="34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1" name="Freeform 1261">
            <a:extLst>
              <a:ext uri="{FF2B5EF4-FFF2-40B4-BE49-F238E27FC236}">
                <a16:creationId xmlns:a16="http://schemas.microsoft.com/office/drawing/2014/main" id="{EDB62E0A-8181-439E-A142-CED3F9A77026}"/>
              </a:ext>
            </a:extLst>
          </p:cNvPr>
          <p:cNvSpPr>
            <a:spLocks/>
          </p:cNvSpPr>
          <p:nvPr/>
        </p:nvSpPr>
        <p:spPr bwMode="auto">
          <a:xfrm>
            <a:off x="4664400" y="378095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2" name="Freeform 1262">
            <a:extLst>
              <a:ext uri="{FF2B5EF4-FFF2-40B4-BE49-F238E27FC236}">
                <a16:creationId xmlns:a16="http://schemas.microsoft.com/office/drawing/2014/main" id="{DAF4FB35-4273-4CD9-8B4B-1F137AD5EF7C}"/>
              </a:ext>
            </a:extLst>
          </p:cNvPr>
          <p:cNvSpPr>
            <a:spLocks/>
          </p:cNvSpPr>
          <p:nvPr/>
        </p:nvSpPr>
        <p:spPr bwMode="auto">
          <a:xfrm>
            <a:off x="4664400" y="369840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3" name="Freeform 1263">
            <a:extLst>
              <a:ext uri="{FF2B5EF4-FFF2-40B4-BE49-F238E27FC236}">
                <a16:creationId xmlns:a16="http://schemas.microsoft.com/office/drawing/2014/main" id="{6CDB6B34-F670-4524-89DF-9F11A2D0F658}"/>
              </a:ext>
            </a:extLst>
          </p:cNvPr>
          <p:cNvSpPr>
            <a:spLocks/>
          </p:cNvSpPr>
          <p:nvPr/>
        </p:nvSpPr>
        <p:spPr bwMode="auto">
          <a:xfrm>
            <a:off x="4664400" y="3615854"/>
            <a:ext cx="12700" cy="60325"/>
          </a:xfrm>
          <a:custGeom>
            <a:avLst/>
            <a:gdLst>
              <a:gd name="T0" fmla="*/ 0 w 8"/>
              <a:gd name="T1" fmla="*/ 35 h 38"/>
              <a:gd name="T2" fmla="*/ 1 w 8"/>
              <a:gd name="T3" fmla="*/ 35 h 38"/>
              <a:gd name="T4" fmla="*/ 3 w 8"/>
              <a:gd name="T5" fmla="*/ 36 h 38"/>
              <a:gd name="T6" fmla="*/ 4 w 8"/>
              <a:gd name="T7" fmla="*/ 38 h 38"/>
              <a:gd name="T8" fmla="*/ 5 w 8"/>
              <a:gd name="T9" fmla="*/ 36 h 38"/>
              <a:gd name="T10" fmla="*/ 7 w 8"/>
              <a:gd name="T11" fmla="*/ 35 h 38"/>
              <a:gd name="T12" fmla="*/ 8 w 8"/>
              <a:gd name="T13" fmla="*/ 34 h 38"/>
              <a:gd name="T14" fmla="*/ 8 w 8"/>
              <a:gd name="T15" fmla="*/ 5 h 38"/>
              <a:gd name="T16" fmla="*/ 7 w 8"/>
              <a:gd name="T17" fmla="*/ 3 h 38"/>
              <a:gd name="T18" fmla="*/ 5 w 8"/>
              <a:gd name="T19" fmla="*/ 2 h 38"/>
              <a:gd name="T20" fmla="*/ 4 w 8"/>
              <a:gd name="T21" fmla="*/ 0 h 38"/>
              <a:gd name="T22" fmla="*/ 3 w 8"/>
              <a:gd name="T23" fmla="*/ 2 h 38"/>
              <a:gd name="T24" fmla="*/ 1 w 8"/>
              <a:gd name="T25" fmla="*/ 3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8"/>
                </a:lnTo>
                <a:lnTo>
                  <a:pt x="5" y="36"/>
                </a:lnTo>
                <a:lnTo>
                  <a:pt x="7" y="35"/>
                </a:lnTo>
                <a:lnTo>
                  <a:pt x="8" y="34"/>
                </a:lnTo>
                <a:lnTo>
                  <a:pt x="8" y="5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4" name="Freeform 1264">
            <a:extLst>
              <a:ext uri="{FF2B5EF4-FFF2-40B4-BE49-F238E27FC236}">
                <a16:creationId xmlns:a16="http://schemas.microsoft.com/office/drawing/2014/main" id="{19D9D948-26F9-4691-8B6D-4ACF8D2853FF}"/>
              </a:ext>
            </a:extLst>
          </p:cNvPr>
          <p:cNvSpPr>
            <a:spLocks/>
          </p:cNvSpPr>
          <p:nvPr/>
        </p:nvSpPr>
        <p:spPr bwMode="auto">
          <a:xfrm>
            <a:off x="4664400" y="3534892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5" name="Freeform 1265">
            <a:extLst>
              <a:ext uri="{FF2B5EF4-FFF2-40B4-BE49-F238E27FC236}">
                <a16:creationId xmlns:a16="http://schemas.microsoft.com/office/drawing/2014/main" id="{52DBD759-FF30-460E-8596-92FA4077D86E}"/>
              </a:ext>
            </a:extLst>
          </p:cNvPr>
          <p:cNvSpPr>
            <a:spLocks/>
          </p:cNvSpPr>
          <p:nvPr/>
        </p:nvSpPr>
        <p:spPr bwMode="auto">
          <a:xfrm>
            <a:off x="4664400" y="3452342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6" name="Freeform 1266">
            <a:extLst>
              <a:ext uri="{FF2B5EF4-FFF2-40B4-BE49-F238E27FC236}">
                <a16:creationId xmlns:a16="http://schemas.microsoft.com/office/drawing/2014/main" id="{1BFE9B5A-5A10-4E50-9707-0C39236DB8A2}"/>
              </a:ext>
            </a:extLst>
          </p:cNvPr>
          <p:cNvSpPr>
            <a:spLocks/>
          </p:cNvSpPr>
          <p:nvPr/>
        </p:nvSpPr>
        <p:spPr bwMode="auto">
          <a:xfrm>
            <a:off x="4664400" y="3369792"/>
            <a:ext cx="12700" cy="58737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7" name="Freeform 1267">
            <a:extLst>
              <a:ext uri="{FF2B5EF4-FFF2-40B4-BE49-F238E27FC236}">
                <a16:creationId xmlns:a16="http://schemas.microsoft.com/office/drawing/2014/main" id="{938E05F4-57CE-40C8-93B2-CA42922DC08F}"/>
              </a:ext>
            </a:extLst>
          </p:cNvPr>
          <p:cNvSpPr>
            <a:spLocks/>
          </p:cNvSpPr>
          <p:nvPr/>
        </p:nvSpPr>
        <p:spPr bwMode="auto">
          <a:xfrm>
            <a:off x="4664400" y="328882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4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5"/>
                </a:lnTo>
                <a:lnTo>
                  <a:pt x="8" y="34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9" name="Freeform 1269">
            <a:extLst>
              <a:ext uri="{FF2B5EF4-FFF2-40B4-BE49-F238E27FC236}">
                <a16:creationId xmlns:a16="http://schemas.microsoft.com/office/drawing/2014/main" id="{09CF50DC-6948-4B40-869D-53DB612FB487}"/>
              </a:ext>
            </a:extLst>
          </p:cNvPr>
          <p:cNvSpPr>
            <a:spLocks/>
          </p:cNvSpPr>
          <p:nvPr/>
        </p:nvSpPr>
        <p:spPr bwMode="auto">
          <a:xfrm>
            <a:off x="4689800" y="3226917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1" name="Rectangle 1271">
            <a:extLst>
              <a:ext uri="{FF2B5EF4-FFF2-40B4-BE49-F238E27FC236}">
                <a16:creationId xmlns:a16="http://schemas.microsoft.com/office/drawing/2014/main" id="{F23889C4-783D-4995-978E-9837876C5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837" y="3157067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32" name="Line 1272">
            <a:extLst>
              <a:ext uri="{FF2B5EF4-FFF2-40B4-BE49-F238E27FC236}">
                <a16:creationId xmlns:a16="http://schemas.microsoft.com/office/drawing/2014/main" id="{19C52B43-02C3-4205-9855-96D87C0CE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8900" y="5847879"/>
            <a:ext cx="3287712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3" name="Freeform 1273">
            <a:extLst>
              <a:ext uri="{FF2B5EF4-FFF2-40B4-BE49-F238E27FC236}">
                <a16:creationId xmlns:a16="http://schemas.microsoft.com/office/drawing/2014/main" id="{28BF3861-A549-42D7-9311-BF76D284DA91}"/>
              </a:ext>
            </a:extLst>
          </p:cNvPr>
          <p:cNvSpPr>
            <a:spLocks/>
          </p:cNvSpPr>
          <p:nvPr/>
        </p:nvSpPr>
        <p:spPr bwMode="auto">
          <a:xfrm>
            <a:off x="1211587" y="5771679"/>
            <a:ext cx="131763" cy="130175"/>
          </a:xfrm>
          <a:custGeom>
            <a:avLst/>
            <a:gdLst>
              <a:gd name="T0" fmla="*/ 83 w 83"/>
              <a:gd name="T1" fmla="*/ 0 h 82"/>
              <a:gd name="T2" fmla="*/ 0 w 83"/>
              <a:gd name="T3" fmla="*/ 42 h 82"/>
              <a:gd name="T4" fmla="*/ 83 w 83"/>
              <a:gd name="T5" fmla="*/ 82 h 82"/>
              <a:gd name="T6" fmla="*/ 57 w 83"/>
              <a:gd name="T7" fmla="*/ 42 h 82"/>
              <a:gd name="T8" fmla="*/ 83 w 83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2">
                <a:moveTo>
                  <a:pt x="83" y="0"/>
                </a:moveTo>
                <a:lnTo>
                  <a:pt x="0" y="42"/>
                </a:lnTo>
                <a:lnTo>
                  <a:pt x="83" y="82"/>
                </a:lnTo>
                <a:lnTo>
                  <a:pt x="57" y="42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4" name="Freeform 1274">
            <a:extLst>
              <a:ext uri="{FF2B5EF4-FFF2-40B4-BE49-F238E27FC236}">
                <a16:creationId xmlns:a16="http://schemas.microsoft.com/office/drawing/2014/main" id="{C618EA8B-06CE-42FB-A57F-FF9AD738642D}"/>
              </a:ext>
            </a:extLst>
          </p:cNvPr>
          <p:cNvSpPr>
            <a:spLocks/>
          </p:cNvSpPr>
          <p:nvPr/>
        </p:nvSpPr>
        <p:spPr bwMode="auto">
          <a:xfrm>
            <a:off x="4540575" y="5771679"/>
            <a:ext cx="130175" cy="130175"/>
          </a:xfrm>
          <a:custGeom>
            <a:avLst/>
            <a:gdLst>
              <a:gd name="T0" fmla="*/ 0 w 82"/>
              <a:gd name="T1" fmla="*/ 82 h 82"/>
              <a:gd name="T2" fmla="*/ 82 w 82"/>
              <a:gd name="T3" fmla="*/ 40 h 82"/>
              <a:gd name="T4" fmla="*/ 0 w 82"/>
              <a:gd name="T5" fmla="*/ 0 h 82"/>
              <a:gd name="T6" fmla="*/ 26 w 82"/>
              <a:gd name="T7" fmla="*/ 40 h 82"/>
              <a:gd name="T8" fmla="*/ 0 w 82"/>
              <a:gd name="T9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2">
                <a:moveTo>
                  <a:pt x="0" y="82"/>
                </a:moveTo>
                <a:lnTo>
                  <a:pt x="82" y="40"/>
                </a:lnTo>
                <a:lnTo>
                  <a:pt x="0" y="0"/>
                </a:lnTo>
                <a:lnTo>
                  <a:pt x="26" y="40"/>
                </a:lnTo>
                <a:lnTo>
                  <a:pt x="0" y="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5" name="Line 1275">
            <a:extLst>
              <a:ext uri="{FF2B5EF4-FFF2-40B4-BE49-F238E27FC236}">
                <a16:creationId xmlns:a16="http://schemas.microsoft.com/office/drawing/2014/main" id="{20B68A2B-69B2-49BD-81C3-92EED839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7137" y="6152679"/>
            <a:ext cx="6248400" cy="0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8" name="Rectangle 1278">
            <a:extLst>
              <a:ext uri="{FF2B5EF4-FFF2-40B4-BE49-F238E27FC236}">
                <a16:creationId xmlns:a16="http://schemas.microsoft.com/office/drawing/2014/main" id="{3BFF8EBA-DC09-4B2F-B858-EFF701EEA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4125" y="5619279"/>
            <a:ext cx="8461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 i="1">
                <a:solidFill>
                  <a:srgbClr val="000000"/>
                </a:solidFill>
                <a:latin typeface="Arial" panose="020B0604020202020204" pitchFamily="34" charset="0"/>
              </a:rPr>
              <a:t>static part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40" name="Rectangle 1280">
            <a:extLst>
              <a:ext uri="{FF2B5EF4-FFF2-40B4-BE49-F238E27FC236}">
                <a16:creationId xmlns:a16="http://schemas.microsoft.com/office/drawing/2014/main" id="{3EA15CF5-608B-4772-B9AD-D2B452078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975" y="5630392"/>
            <a:ext cx="11033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 i="1">
                <a:solidFill>
                  <a:srgbClr val="000000"/>
                </a:solidFill>
                <a:latin typeface="Arial" panose="020B0604020202020204" pitchFamily="34" charset="0"/>
              </a:rPr>
              <a:t>dynamic part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42" name="Rectangle 1282">
            <a:extLst>
              <a:ext uri="{FF2B5EF4-FFF2-40B4-BE49-F238E27FC236}">
                <a16:creationId xmlns:a16="http://schemas.microsoft.com/office/drawing/2014/main" id="{531AEAA0-DD63-429A-9F57-B55800173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100" y="4550892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3" name="Rectangle 1283">
            <a:extLst>
              <a:ext uri="{FF2B5EF4-FFF2-40B4-BE49-F238E27FC236}">
                <a16:creationId xmlns:a16="http://schemas.microsoft.com/office/drawing/2014/main" id="{1EE69962-753D-4832-A157-6690CC4E0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675" y="453977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4" name="Rectangle 1284">
            <a:extLst>
              <a:ext uri="{FF2B5EF4-FFF2-40B4-BE49-F238E27FC236}">
                <a16:creationId xmlns:a16="http://schemas.microsoft.com/office/drawing/2014/main" id="{A0BD8D81-FB64-4CB3-8671-74238AC3E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837" y="453342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5" name="Rectangle 1285">
            <a:extLst>
              <a:ext uri="{FF2B5EF4-FFF2-40B4-BE49-F238E27FC236}">
                <a16:creationId xmlns:a16="http://schemas.microsoft.com/office/drawing/2014/main" id="{03C03C61-955F-485B-9A96-B82FFC191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7000" y="453977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6" name="Rectangle 1286">
            <a:extLst>
              <a:ext uri="{FF2B5EF4-FFF2-40B4-BE49-F238E27FC236}">
                <a16:creationId xmlns:a16="http://schemas.microsoft.com/office/drawing/2014/main" id="{F300E46D-03C2-4EE2-BFE8-96BE3EA4C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9750" y="4550892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7" name="Rectangle 1287">
            <a:extLst>
              <a:ext uri="{FF2B5EF4-FFF2-40B4-BE49-F238E27FC236}">
                <a16:creationId xmlns:a16="http://schemas.microsoft.com/office/drawing/2014/main" id="{90170128-8F86-4C0C-9472-864CBC7E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0912" y="453342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8" name="Rectangle 1288">
            <a:extLst>
              <a:ext uri="{FF2B5EF4-FFF2-40B4-BE49-F238E27FC236}">
                <a16:creationId xmlns:a16="http://schemas.microsoft.com/office/drawing/2014/main" id="{A966D3A0-3CFA-4555-B462-32EF338D4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2075" y="453342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9" name="Rectangle 1289">
            <a:extLst>
              <a:ext uri="{FF2B5EF4-FFF2-40B4-BE49-F238E27FC236}">
                <a16:creationId xmlns:a16="http://schemas.microsoft.com/office/drawing/2014/main" id="{FBEE0C38-9E7B-4727-9665-9E945720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650" y="4528667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50" name="Rectangle 1290">
            <a:extLst>
              <a:ext uri="{FF2B5EF4-FFF2-40B4-BE49-F238E27FC236}">
                <a16:creationId xmlns:a16="http://schemas.microsoft.com/office/drawing/2014/main" id="{2DAB1B2A-FA64-42E1-A81A-31CACEB51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2975" y="453342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51" name="Freeform 1291">
            <a:extLst>
              <a:ext uri="{FF2B5EF4-FFF2-40B4-BE49-F238E27FC236}">
                <a16:creationId xmlns:a16="http://schemas.microsoft.com/office/drawing/2014/main" id="{D56CF07A-0FA6-4568-BE75-E508B221BA29}"/>
              </a:ext>
            </a:extLst>
          </p:cNvPr>
          <p:cNvSpPr>
            <a:spLocks/>
          </p:cNvSpPr>
          <p:nvPr/>
        </p:nvSpPr>
        <p:spPr bwMode="auto">
          <a:xfrm>
            <a:off x="1359225" y="5270029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2" name="Freeform 1292">
            <a:extLst>
              <a:ext uri="{FF2B5EF4-FFF2-40B4-BE49-F238E27FC236}">
                <a16:creationId xmlns:a16="http://schemas.microsoft.com/office/drawing/2014/main" id="{88297A0F-DAD4-46AC-9FE3-185C576B9F00}"/>
              </a:ext>
            </a:extLst>
          </p:cNvPr>
          <p:cNvSpPr>
            <a:spLocks/>
          </p:cNvSpPr>
          <p:nvPr/>
        </p:nvSpPr>
        <p:spPr bwMode="auto">
          <a:xfrm>
            <a:off x="1359225" y="5187479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3" name="Freeform 1293">
            <a:extLst>
              <a:ext uri="{FF2B5EF4-FFF2-40B4-BE49-F238E27FC236}">
                <a16:creationId xmlns:a16="http://schemas.microsoft.com/office/drawing/2014/main" id="{76D25FDF-9251-4E46-AB2E-D9A0E85CCE80}"/>
              </a:ext>
            </a:extLst>
          </p:cNvPr>
          <p:cNvSpPr>
            <a:spLocks/>
          </p:cNvSpPr>
          <p:nvPr/>
        </p:nvSpPr>
        <p:spPr bwMode="auto">
          <a:xfrm>
            <a:off x="1359225" y="5104929"/>
            <a:ext cx="12700" cy="60325"/>
          </a:xfrm>
          <a:custGeom>
            <a:avLst/>
            <a:gdLst>
              <a:gd name="T0" fmla="*/ 0 w 8"/>
              <a:gd name="T1" fmla="*/ 34 h 38"/>
              <a:gd name="T2" fmla="*/ 2 w 8"/>
              <a:gd name="T3" fmla="*/ 34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4 h 38"/>
              <a:gd name="T12" fmla="*/ 8 w 8"/>
              <a:gd name="T13" fmla="*/ 33 h 38"/>
              <a:gd name="T14" fmla="*/ 8 w 8"/>
              <a:gd name="T15" fmla="*/ 4 h 38"/>
              <a:gd name="T16" fmla="*/ 6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2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2" y="34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4" name="Freeform 1294">
            <a:extLst>
              <a:ext uri="{FF2B5EF4-FFF2-40B4-BE49-F238E27FC236}">
                <a16:creationId xmlns:a16="http://schemas.microsoft.com/office/drawing/2014/main" id="{9F54CE23-4FB3-4CA4-9D7D-78A353E11CC4}"/>
              </a:ext>
            </a:extLst>
          </p:cNvPr>
          <p:cNvSpPr>
            <a:spLocks/>
          </p:cNvSpPr>
          <p:nvPr/>
        </p:nvSpPr>
        <p:spPr bwMode="auto">
          <a:xfrm>
            <a:off x="1359225" y="5023967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5" name="Freeform 1295">
            <a:extLst>
              <a:ext uri="{FF2B5EF4-FFF2-40B4-BE49-F238E27FC236}">
                <a16:creationId xmlns:a16="http://schemas.microsoft.com/office/drawing/2014/main" id="{ED9CECD9-06B4-4C1D-86AE-A42F16EE9051}"/>
              </a:ext>
            </a:extLst>
          </p:cNvPr>
          <p:cNvSpPr>
            <a:spLocks/>
          </p:cNvSpPr>
          <p:nvPr/>
        </p:nvSpPr>
        <p:spPr bwMode="auto">
          <a:xfrm>
            <a:off x="1359225" y="4941417"/>
            <a:ext cx="12700" cy="58737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6" name="Freeform 1296">
            <a:extLst>
              <a:ext uri="{FF2B5EF4-FFF2-40B4-BE49-F238E27FC236}">
                <a16:creationId xmlns:a16="http://schemas.microsoft.com/office/drawing/2014/main" id="{F1145AD0-B741-4524-9B71-D2AE54DE9452}"/>
              </a:ext>
            </a:extLst>
          </p:cNvPr>
          <p:cNvSpPr>
            <a:spLocks/>
          </p:cNvSpPr>
          <p:nvPr/>
        </p:nvSpPr>
        <p:spPr bwMode="auto">
          <a:xfrm>
            <a:off x="1359225" y="486045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7" name="Freeform 1297">
            <a:extLst>
              <a:ext uri="{FF2B5EF4-FFF2-40B4-BE49-F238E27FC236}">
                <a16:creationId xmlns:a16="http://schemas.microsoft.com/office/drawing/2014/main" id="{BE86DC1F-5C3C-4B72-B4E0-2E361FA0549A}"/>
              </a:ext>
            </a:extLst>
          </p:cNvPr>
          <p:cNvSpPr>
            <a:spLocks/>
          </p:cNvSpPr>
          <p:nvPr/>
        </p:nvSpPr>
        <p:spPr bwMode="auto">
          <a:xfrm>
            <a:off x="1359225" y="4777904"/>
            <a:ext cx="12700" cy="58738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8" name="Freeform 1298">
            <a:extLst>
              <a:ext uri="{FF2B5EF4-FFF2-40B4-BE49-F238E27FC236}">
                <a16:creationId xmlns:a16="http://schemas.microsoft.com/office/drawing/2014/main" id="{AFF7D53F-0476-48C4-8A6C-83AF394E3864}"/>
              </a:ext>
            </a:extLst>
          </p:cNvPr>
          <p:cNvSpPr>
            <a:spLocks/>
          </p:cNvSpPr>
          <p:nvPr/>
        </p:nvSpPr>
        <p:spPr bwMode="auto">
          <a:xfrm>
            <a:off x="1359225" y="4696942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1" name="Freeform 1301">
            <a:extLst>
              <a:ext uri="{FF2B5EF4-FFF2-40B4-BE49-F238E27FC236}">
                <a16:creationId xmlns:a16="http://schemas.microsoft.com/office/drawing/2014/main" id="{A7BD7836-C0F4-400C-8B8F-E5D722542677}"/>
              </a:ext>
            </a:extLst>
          </p:cNvPr>
          <p:cNvSpPr>
            <a:spLocks/>
          </p:cNvSpPr>
          <p:nvPr/>
        </p:nvSpPr>
        <p:spPr bwMode="auto">
          <a:xfrm>
            <a:off x="1359225" y="4590579"/>
            <a:ext cx="12700" cy="60325"/>
          </a:xfrm>
          <a:custGeom>
            <a:avLst/>
            <a:gdLst>
              <a:gd name="T0" fmla="*/ 0 w 8"/>
              <a:gd name="T1" fmla="*/ 35 h 38"/>
              <a:gd name="T2" fmla="*/ 2 w 8"/>
              <a:gd name="T3" fmla="*/ 35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5 h 38"/>
              <a:gd name="T12" fmla="*/ 8 w 8"/>
              <a:gd name="T13" fmla="*/ 33 h 38"/>
              <a:gd name="T14" fmla="*/ 8 w 8"/>
              <a:gd name="T15" fmla="*/ 4 h 38"/>
              <a:gd name="T16" fmla="*/ 6 w 8"/>
              <a:gd name="T17" fmla="*/ 3 h 38"/>
              <a:gd name="T18" fmla="*/ 5 w 8"/>
              <a:gd name="T19" fmla="*/ 2 h 38"/>
              <a:gd name="T20" fmla="*/ 4 w 8"/>
              <a:gd name="T21" fmla="*/ 0 h 38"/>
              <a:gd name="T22" fmla="*/ 3 w 8"/>
              <a:gd name="T23" fmla="*/ 2 h 38"/>
              <a:gd name="T24" fmla="*/ 2 w 8"/>
              <a:gd name="T25" fmla="*/ 3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2" y="35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2" name="Freeform 1302">
            <a:extLst>
              <a:ext uri="{FF2B5EF4-FFF2-40B4-BE49-F238E27FC236}">
                <a16:creationId xmlns:a16="http://schemas.microsoft.com/office/drawing/2014/main" id="{BE86287E-2E98-4CAB-8E51-AA24BCA4A7CB}"/>
              </a:ext>
            </a:extLst>
          </p:cNvPr>
          <p:cNvSpPr>
            <a:spLocks/>
          </p:cNvSpPr>
          <p:nvPr/>
        </p:nvSpPr>
        <p:spPr bwMode="auto">
          <a:xfrm>
            <a:off x="1359225" y="4525492"/>
            <a:ext cx="12700" cy="42862"/>
          </a:xfrm>
          <a:custGeom>
            <a:avLst/>
            <a:gdLst>
              <a:gd name="T0" fmla="*/ 0 w 8"/>
              <a:gd name="T1" fmla="*/ 25 h 27"/>
              <a:gd name="T2" fmla="*/ 2 w 8"/>
              <a:gd name="T3" fmla="*/ 25 h 27"/>
              <a:gd name="T4" fmla="*/ 3 w 8"/>
              <a:gd name="T5" fmla="*/ 26 h 27"/>
              <a:gd name="T6" fmla="*/ 4 w 8"/>
              <a:gd name="T7" fmla="*/ 27 h 27"/>
              <a:gd name="T8" fmla="*/ 5 w 8"/>
              <a:gd name="T9" fmla="*/ 26 h 27"/>
              <a:gd name="T10" fmla="*/ 6 w 8"/>
              <a:gd name="T11" fmla="*/ 25 h 27"/>
              <a:gd name="T12" fmla="*/ 8 w 8"/>
              <a:gd name="T13" fmla="*/ 24 h 27"/>
              <a:gd name="T14" fmla="*/ 8 w 8"/>
              <a:gd name="T15" fmla="*/ 4 h 27"/>
              <a:gd name="T16" fmla="*/ 6 w 8"/>
              <a:gd name="T17" fmla="*/ 2 h 27"/>
              <a:gd name="T18" fmla="*/ 5 w 8"/>
              <a:gd name="T19" fmla="*/ 1 h 27"/>
              <a:gd name="T20" fmla="*/ 4 w 8"/>
              <a:gd name="T21" fmla="*/ 0 h 27"/>
              <a:gd name="T22" fmla="*/ 3 w 8"/>
              <a:gd name="T23" fmla="*/ 1 h 27"/>
              <a:gd name="T24" fmla="*/ 2 w 8"/>
              <a:gd name="T25" fmla="*/ 2 h 27"/>
              <a:gd name="T26" fmla="*/ 0 w 8"/>
              <a:gd name="T27" fmla="*/ 4 h 27"/>
              <a:gd name="T28" fmla="*/ 0 w 8"/>
              <a:gd name="T29" fmla="*/ 5 h 27"/>
              <a:gd name="T30" fmla="*/ 0 w 8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7">
                <a:moveTo>
                  <a:pt x="0" y="25"/>
                </a:moveTo>
                <a:lnTo>
                  <a:pt x="2" y="25"/>
                </a:lnTo>
                <a:lnTo>
                  <a:pt x="3" y="26"/>
                </a:lnTo>
                <a:lnTo>
                  <a:pt x="4" y="27"/>
                </a:lnTo>
                <a:lnTo>
                  <a:pt x="5" y="26"/>
                </a:lnTo>
                <a:lnTo>
                  <a:pt x="6" y="25"/>
                </a:lnTo>
                <a:lnTo>
                  <a:pt x="8" y="24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3" name="Freeform 1303">
            <a:extLst>
              <a:ext uri="{FF2B5EF4-FFF2-40B4-BE49-F238E27FC236}">
                <a16:creationId xmlns:a16="http://schemas.microsoft.com/office/drawing/2014/main" id="{3758E9CC-51E6-4204-AFF4-0C67611A6F3E}"/>
              </a:ext>
            </a:extLst>
          </p:cNvPr>
          <p:cNvSpPr>
            <a:spLocks/>
          </p:cNvSpPr>
          <p:nvPr/>
        </p:nvSpPr>
        <p:spPr bwMode="auto">
          <a:xfrm>
            <a:off x="1770387" y="5270029"/>
            <a:ext cx="14288" cy="57150"/>
          </a:xfrm>
          <a:custGeom>
            <a:avLst/>
            <a:gdLst>
              <a:gd name="T0" fmla="*/ 0 w 9"/>
              <a:gd name="T1" fmla="*/ 34 h 36"/>
              <a:gd name="T2" fmla="*/ 2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8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8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2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8" y="34"/>
                </a:lnTo>
                <a:lnTo>
                  <a:pt x="9" y="33"/>
                </a:lnTo>
                <a:lnTo>
                  <a:pt x="9" y="3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4" name="Freeform 1304">
            <a:extLst>
              <a:ext uri="{FF2B5EF4-FFF2-40B4-BE49-F238E27FC236}">
                <a16:creationId xmlns:a16="http://schemas.microsoft.com/office/drawing/2014/main" id="{89D0695B-E14A-4691-940E-F477B0E2B825}"/>
              </a:ext>
            </a:extLst>
          </p:cNvPr>
          <p:cNvSpPr>
            <a:spLocks/>
          </p:cNvSpPr>
          <p:nvPr/>
        </p:nvSpPr>
        <p:spPr bwMode="auto">
          <a:xfrm>
            <a:off x="1770387" y="5187479"/>
            <a:ext cx="14288" cy="57150"/>
          </a:xfrm>
          <a:custGeom>
            <a:avLst/>
            <a:gdLst>
              <a:gd name="T0" fmla="*/ 0 w 9"/>
              <a:gd name="T1" fmla="*/ 34 h 36"/>
              <a:gd name="T2" fmla="*/ 2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8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8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2 w 9"/>
              <a:gd name="T25" fmla="*/ 2 h 36"/>
              <a:gd name="T26" fmla="*/ 0 w 9"/>
              <a:gd name="T27" fmla="*/ 3 h 36"/>
              <a:gd name="T28" fmla="*/ 0 w 9"/>
              <a:gd name="T29" fmla="*/ 5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8" y="34"/>
                </a:lnTo>
                <a:lnTo>
                  <a:pt x="9" y="33"/>
                </a:lnTo>
                <a:lnTo>
                  <a:pt x="9" y="3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5" name="Freeform 1305">
            <a:extLst>
              <a:ext uri="{FF2B5EF4-FFF2-40B4-BE49-F238E27FC236}">
                <a16:creationId xmlns:a16="http://schemas.microsoft.com/office/drawing/2014/main" id="{FE55B1A2-A9A0-43F2-9E19-D3ADB984F23E}"/>
              </a:ext>
            </a:extLst>
          </p:cNvPr>
          <p:cNvSpPr>
            <a:spLocks/>
          </p:cNvSpPr>
          <p:nvPr/>
        </p:nvSpPr>
        <p:spPr bwMode="auto">
          <a:xfrm>
            <a:off x="1770387" y="5104929"/>
            <a:ext cx="14288" cy="60325"/>
          </a:xfrm>
          <a:custGeom>
            <a:avLst/>
            <a:gdLst>
              <a:gd name="T0" fmla="*/ 0 w 9"/>
              <a:gd name="T1" fmla="*/ 34 h 38"/>
              <a:gd name="T2" fmla="*/ 2 w 9"/>
              <a:gd name="T3" fmla="*/ 34 h 38"/>
              <a:gd name="T4" fmla="*/ 3 w 9"/>
              <a:gd name="T5" fmla="*/ 37 h 38"/>
              <a:gd name="T6" fmla="*/ 4 w 9"/>
              <a:gd name="T7" fmla="*/ 38 h 38"/>
              <a:gd name="T8" fmla="*/ 6 w 9"/>
              <a:gd name="T9" fmla="*/ 37 h 38"/>
              <a:gd name="T10" fmla="*/ 8 w 9"/>
              <a:gd name="T11" fmla="*/ 34 h 38"/>
              <a:gd name="T12" fmla="*/ 9 w 9"/>
              <a:gd name="T13" fmla="*/ 33 h 38"/>
              <a:gd name="T14" fmla="*/ 9 w 9"/>
              <a:gd name="T15" fmla="*/ 4 h 38"/>
              <a:gd name="T16" fmla="*/ 8 w 9"/>
              <a:gd name="T17" fmla="*/ 2 h 38"/>
              <a:gd name="T18" fmla="*/ 6 w 9"/>
              <a:gd name="T19" fmla="*/ 1 h 38"/>
              <a:gd name="T20" fmla="*/ 4 w 9"/>
              <a:gd name="T21" fmla="*/ 0 h 38"/>
              <a:gd name="T22" fmla="*/ 3 w 9"/>
              <a:gd name="T23" fmla="*/ 1 h 38"/>
              <a:gd name="T24" fmla="*/ 2 w 9"/>
              <a:gd name="T25" fmla="*/ 2 h 38"/>
              <a:gd name="T26" fmla="*/ 0 w 9"/>
              <a:gd name="T27" fmla="*/ 4 h 38"/>
              <a:gd name="T28" fmla="*/ 0 w 9"/>
              <a:gd name="T29" fmla="*/ 5 h 38"/>
              <a:gd name="T30" fmla="*/ 0 w 9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8">
                <a:moveTo>
                  <a:pt x="0" y="34"/>
                </a:moveTo>
                <a:lnTo>
                  <a:pt x="2" y="34"/>
                </a:lnTo>
                <a:lnTo>
                  <a:pt x="3" y="37"/>
                </a:lnTo>
                <a:lnTo>
                  <a:pt x="4" y="38"/>
                </a:lnTo>
                <a:lnTo>
                  <a:pt x="6" y="37"/>
                </a:lnTo>
                <a:lnTo>
                  <a:pt x="8" y="34"/>
                </a:lnTo>
                <a:lnTo>
                  <a:pt x="9" y="33"/>
                </a:lnTo>
                <a:lnTo>
                  <a:pt x="9" y="4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6" name="Freeform 1306">
            <a:extLst>
              <a:ext uri="{FF2B5EF4-FFF2-40B4-BE49-F238E27FC236}">
                <a16:creationId xmlns:a16="http://schemas.microsoft.com/office/drawing/2014/main" id="{C64D6D46-29A5-4EBC-8524-F9AD647DF63F}"/>
              </a:ext>
            </a:extLst>
          </p:cNvPr>
          <p:cNvSpPr>
            <a:spLocks/>
          </p:cNvSpPr>
          <p:nvPr/>
        </p:nvSpPr>
        <p:spPr bwMode="auto">
          <a:xfrm>
            <a:off x="1770387" y="5023967"/>
            <a:ext cx="14288" cy="58737"/>
          </a:xfrm>
          <a:custGeom>
            <a:avLst/>
            <a:gdLst>
              <a:gd name="T0" fmla="*/ 0 w 9"/>
              <a:gd name="T1" fmla="*/ 34 h 37"/>
              <a:gd name="T2" fmla="*/ 2 w 9"/>
              <a:gd name="T3" fmla="*/ 34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8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8 w 9"/>
              <a:gd name="T17" fmla="*/ 3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2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8" y="34"/>
                </a:lnTo>
                <a:lnTo>
                  <a:pt x="9" y="33"/>
                </a:lnTo>
                <a:lnTo>
                  <a:pt x="9" y="4"/>
                </a:lnTo>
                <a:lnTo>
                  <a:pt x="8" y="3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7" name="Freeform 1307">
            <a:extLst>
              <a:ext uri="{FF2B5EF4-FFF2-40B4-BE49-F238E27FC236}">
                <a16:creationId xmlns:a16="http://schemas.microsoft.com/office/drawing/2014/main" id="{7413A764-DF7B-41E5-AE2B-09C4DBD642C7}"/>
              </a:ext>
            </a:extLst>
          </p:cNvPr>
          <p:cNvSpPr>
            <a:spLocks/>
          </p:cNvSpPr>
          <p:nvPr/>
        </p:nvSpPr>
        <p:spPr bwMode="auto">
          <a:xfrm>
            <a:off x="1770387" y="4941417"/>
            <a:ext cx="14288" cy="58737"/>
          </a:xfrm>
          <a:custGeom>
            <a:avLst/>
            <a:gdLst>
              <a:gd name="T0" fmla="*/ 0 w 9"/>
              <a:gd name="T1" fmla="*/ 35 h 37"/>
              <a:gd name="T2" fmla="*/ 2 w 9"/>
              <a:gd name="T3" fmla="*/ 35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8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8 w 9"/>
              <a:gd name="T17" fmla="*/ 3 h 37"/>
              <a:gd name="T18" fmla="*/ 6 w 9"/>
              <a:gd name="T19" fmla="*/ 2 h 37"/>
              <a:gd name="T20" fmla="*/ 4 w 9"/>
              <a:gd name="T21" fmla="*/ 0 h 37"/>
              <a:gd name="T22" fmla="*/ 3 w 9"/>
              <a:gd name="T23" fmla="*/ 2 h 37"/>
              <a:gd name="T24" fmla="*/ 2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8" y="35"/>
                </a:lnTo>
                <a:lnTo>
                  <a:pt x="9" y="33"/>
                </a:lnTo>
                <a:lnTo>
                  <a:pt x="9" y="4"/>
                </a:lnTo>
                <a:lnTo>
                  <a:pt x="8" y="3"/>
                </a:lnTo>
                <a:lnTo>
                  <a:pt x="6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8" name="Freeform 1308">
            <a:extLst>
              <a:ext uri="{FF2B5EF4-FFF2-40B4-BE49-F238E27FC236}">
                <a16:creationId xmlns:a16="http://schemas.microsoft.com/office/drawing/2014/main" id="{0914C58D-8C9D-42B2-AF52-46B3612A46D2}"/>
              </a:ext>
            </a:extLst>
          </p:cNvPr>
          <p:cNvSpPr>
            <a:spLocks/>
          </p:cNvSpPr>
          <p:nvPr/>
        </p:nvSpPr>
        <p:spPr bwMode="auto">
          <a:xfrm>
            <a:off x="1770387" y="4860454"/>
            <a:ext cx="14288" cy="57150"/>
          </a:xfrm>
          <a:custGeom>
            <a:avLst/>
            <a:gdLst>
              <a:gd name="T0" fmla="*/ 0 w 9"/>
              <a:gd name="T1" fmla="*/ 34 h 36"/>
              <a:gd name="T2" fmla="*/ 2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8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8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2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8" y="34"/>
                </a:lnTo>
                <a:lnTo>
                  <a:pt x="9" y="33"/>
                </a:lnTo>
                <a:lnTo>
                  <a:pt x="9" y="3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9" name="Freeform 1309">
            <a:extLst>
              <a:ext uri="{FF2B5EF4-FFF2-40B4-BE49-F238E27FC236}">
                <a16:creationId xmlns:a16="http://schemas.microsoft.com/office/drawing/2014/main" id="{66BD0F58-58E0-4098-BA04-85977DFB58E6}"/>
              </a:ext>
            </a:extLst>
          </p:cNvPr>
          <p:cNvSpPr>
            <a:spLocks/>
          </p:cNvSpPr>
          <p:nvPr/>
        </p:nvSpPr>
        <p:spPr bwMode="auto">
          <a:xfrm>
            <a:off x="1770387" y="4777904"/>
            <a:ext cx="14288" cy="58738"/>
          </a:xfrm>
          <a:custGeom>
            <a:avLst/>
            <a:gdLst>
              <a:gd name="T0" fmla="*/ 0 w 9"/>
              <a:gd name="T1" fmla="*/ 34 h 37"/>
              <a:gd name="T2" fmla="*/ 2 w 9"/>
              <a:gd name="T3" fmla="*/ 34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8 w 9"/>
              <a:gd name="T11" fmla="*/ 34 h 37"/>
              <a:gd name="T12" fmla="*/ 9 w 9"/>
              <a:gd name="T13" fmla="*/ 33 h 37"/>
              <a:gd name="T14" fmla="*/ 9 w 9"/>
              <a:gd name="T15" fmla="*/ 3 h 37"/>
              <a:gd name="T16" fmla="*/ 8 w 9"/>
              <a:gd name="T17" fmla="*/ 2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2 w 9"/>
              <a:gd name="T25" fmla="*/ 2 h 37"/>
              <a:gd name="T26" fmla="*/ 0 w 9"/>
              <a:gd name="T27" fmla="*/ 3 h 37"/>
              <a:gd name="T28" fmla="*/ 0 w 9"/>
              <a:gd name="T29" fmla="*/ 4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8" y="34"/>
                </a:lnTo>
                <a:lnTo>
                  <a:pt x="9" y="33"/>
                </a:lnTo>
                <a:lnTo>
                  <a:pt x="9" y="3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0" name="Freeform 1310">
            <a:extLst>
              <a:ext uri="{FF2B5EF4-FFF2-40B4-BE49-F238E27FC236}">
                <a16:creationId xmlns:a16="http://schemas.microsoft.com/office/drawing/2014/main" id="{B4E615A8-16EE-46C0-A70A-8992D912C02F}"/>
              </a:ext>
            </a:extLst>
          </p:cNvPr>
          <p:cNvSpPr>
            <a:spLocks/>
          </p:cNvSpPr>
          <p:nvPr/>
        </p:nvSpPr>
        <p:spPr bwMode="auto">
          <a:xfrm>
            <a:off x="1770387" y="4696942"/>
            <a:ext cx="14288" cy="58737"/>
          </a:xfrm>
          <a:custGeom>
            <a:avLst/>
            <a:gdLst>
              <a:gd name="T0" fmla="*/ 0 w 9"/>
              <a:gd name="T1" fmla="*/ 34 h 37"/>
              <a:gd name="T2" fmla="*/ 2 w 9"/>
              <a:gd name="T3" fmla="*/ 34 h 37"/>
              <a:gd name="T4" fmla="*/ 3 w 9"/>
              <a:gd name="T5" fmla="*/ 35 h 37"/>
              <a:gd name="T6" fmla="*/ 4 w 9"/>
              <a:gd name="T7" fmla="*/ 37 h 37"/>
              <a:gd name="T8" fmla="*/ 6 w 9"/>
              <a:gd name="T9" fmla="*/ 35 h 37"/>
              <a:gd name="T10" fmla="*/ 8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8 w 9"/>
              <a:gd name="T17" fmla="*/ 2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2 w 9"/>
              <a:gd name="T25" fmla="*/ 2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6" y="35"/>
                </a:lnTo>
                <a:lnTo>
                  <a:pt x="8" y="34"/>
                </a:lnTo>
                <a:lnTo>
                  <a:pt x="9" y="33"/>
                </a:lnTo>
                <a:lnTo>
                  <a:pt x="9" y="4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3" name="Freeform 1313">
            <a:extLst>
              <a:ext uri="{FF2B5EF4-FFF2-40B4-BE49-F238E27FC236}">
                <a16:creationId xmlns:a16="http://schemas.microsoft.com/office/drawing/2014/main" id="{9A30E087-DF72-4979-BDB1-6914A18D5AC9}"/>
              </a:ext>
            </a:extLst>
          </p:cNvPr>
          <p:cNvSpPr>
            <a:spLocks/>
          </p:cNvSpPr>
          <p:nvPr/>
        </p:nvSpPr>
        <p:spPr bwMode="auto">
          <a:xfrm>
            <a:off x="1770387" y="4590579"/>
            <a:ext cx="14288" cy="60325"/>
          </a:xfrm>
          <a:custGeom>
            <a:avLst/>
            <a:gdLst>
              <a:gd name="T0" fmla="*/ 0 w 9"/>
              <a:gd name="T1" fmla="*/ 35 h 38"/>
              <a:gd name="T2" fmla="*/ 2 w 9"/>
              <a:gd name="T3" fmla="*/ 35 h 38"/>
              <a:gd name="T4" fmla="*/ 3 w 9"/>
              <a:gd name="T5" fmla="*/ 37 h 38"/>
              <a:gd name="T6" fmla="*/ 4 w 9"/>
              <a:gd name="T7" fmla="*/ 38 h 38"/>
              <a:gd name="T8" fmla="*/ 6 w 9"/>
              <a:gd name="T9" fmla="*/ 37 h 38"/>
              <a:gd name="T10" fmla="*/ 8 w 9"/>
              <a:gd name="T11" fmla="*/ 35 h 38"/>
              <a:gd name="T12" fmla="*/ 9 w 9"/>
              <a:gd name="T13" fmla="*/ 33 h 38"/>
              <a:gd name="T14" fmla="*/ 9 w 9"/>
              <a:gd name="T15" fmla="*/ 4 h 38"/>
              <a:gd name="T16" fmla="*/ 8 w 9"/>
              <a:gd name="T17" fmla="*/ 3 h 38"/>
              <a:gd name="T18" fmla="*/ 6 w 9"/>
              <a:gd name="T19" fmla="*/ 2 h 38"/>
              <a:gd name="T20" fmla="*/ 4 w 9"/>
              <a:gd name="T21" fmla="*/ 0 h 38"/>
              <a:gd name="T22" fmla="*/ 3 w 9"/>
              <a:gd name="T23" fmla="*/ 2 h 38"/>
              <a:gd name="T24" fmla="*/ 2 w 9"/>
              <a:gd name="T25" fmla="*/ 3 h 38"/>
              <a:gd name="T26" fmla="*/ 0 w 9"/>
              <a:gd name="T27" fmla="*/ 4 h 38"/>
              <a:gd name="T28" fmla="*/ 0 w 9"/>
              <a:gd name="T29" fmla="*/ 5 h 38"/>
              <a:gd name="T30" fmla="*/ 0 w 9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8">
                <a:moveTo>
                  <a:pt x="0" y="35"/>
                </a:moveTo>
                <a:lnTo>
                  <a:pt x="2" y="35"/>
                </a:lnTo>
                <a:lnTo>
                  <a:pt x="3" y="37"/>
                </a:lnTo>
                <a:lnTo>
                  <a:pt x="4" y="38"/>
                </a:lnTo>
                <a:lnTo>
                  <a:pt x="6" y="37"/>
                </a:lnTo>
                <a:lnTo>
                  <a:pt x="8" y="35"/>
                </a:lnTo>
                <a:lnTo>
                  <a:pt x="9" y="33"/>
                </a:lnTo>
                <a:lnTo>
                  <a:pt x="9" y="4"/>
                </a:lnTo>
                <a:lnTo>
                  <a:pt x="8" y="3"/>
                </a:lnTo>
                <a:lnTo>
                  <a:pt x="6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4" name="Freeform 1314">
            <a:extLst>
              <a:ext uri="{FF2B5EF4-FFF2-40B4-BE49-F238E27FC236}">
                <a16:creationId xmlns:a16="http://schemas.microsoft.com/office/drawing/2014/main" id="{FC615EEC-784C-4941-B947-07CFCED48BEA}"/>
              </a:ext>
            </a:extLst>
          </p:cNvPr>
          <p:cNvSpPr>
            <a:spLocks/>
          </p:cNvSpPr>
          <p:nvPr/>
        </p:nvSpPr>
        <p:spPr bwMode="auto">
          <a:xfrm>
            <a:off x="1770387" y="4525492"/>
            <a:ext cx="14288" cy="42862"/>
          </a:xfrm>
          <a:custGeom>
            <a:avLst/>
            <a:gdLst>
              <a:gd name="T0" fmla="*/ 0 w 9"/>
              <a:gd name="T1" fmla="*/ 25 h 27"/>
              <a:gd name="T2" fmla="*/ 2 w 9"/>
              <a:gd name="T3" fmla="*/ 25 h 27"/>
              <a:gd name="T4" fmla="*/ 3 w 9"/>
              <a:gd name="T5" fmla="*/ 26 h 27"/>
              <a:gd name="T6" fmla="*/ 4 w 9"/>
              <a:gd name="T7" fmla="*/ 27 h 27"/>
              <a:gd name="T8" fmla="*/ 6 w 9"/>
              <a:gd name="T9" fmla="*/ 26 h 27"/>
              <a:gd name="T10" fmla="*/ 8 w 9"/>
              <a:gd name="T11" fmla="*/ 25 h 27"/>
              <a:gd name="T12" fmla="*/ 9 w 9"/>
              <a:gd name="T13" fmla="*/ 24 h 27"/>
              <a:gd name="T14" fmla="*/ 9 w 9"/>
              <a:gd name="T15" fmla="*/ 4 h 27"/>
              <a:gd name="T16" fmla="*/ 8 w 9"/>
              <a:gd name="T17" fmla="*/ 2 h 27"/>
              <a:gd name="T18" fmla="*/ 6 w 9"/>
              <a:gd name="T19" fmla="*/ 1 h 27"/>
              <a:gd name="T20" fmla="*/ 4 w 9"/>
              <a:gd name="T21" fmla="*/ 0 h 27"/>
              <a:gd name="T22" fmla="*/ 3 w 9"/>
              <a:gd name="T23" fmla="*/ 1 h 27"/>
              <a:gd name="T24" fmla="*/ 2 w 9"/>
              <a:gd name="T25" fmla="*/ 2 h 27"/>
              <a:gd name="T26" fmla="*/ 0 w 9"/>
              <a:gd name="T27" fmla="*/ 4 h 27"/>
              <a:gd name="T28" fmla="*/ 0 w 9"/>
              <a:gd name="T29" fmla="*/ 5 h 27"/>
              <a:gd name="T30" fmla="*/ 0 w 9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27">
                <a:moveTo>
                  <a:pt x="0" y="25"/>
                </a:moveTo>
                <a:lnTo>
                  <a:pt x="2" y="25"/>
                </a:lnTo>
                <a:lnTo>
                  <a:pt x="3" y="26"/>
                </a:lnTo>
                <a:lnTo>
                  <a:pt x="4" y="27"/>
                </a:lnTo>
                <a:lnTo>
                  <a:pt x="6" y="26"/>
                </a:lnTo>
                <a:lnTo>
                  <a:pt x="8" y="25"/>
                </a:lnTo>
                <a:lnTo>
                  <a:pt x="9" y="24"/>
                </a:lnTo>
                <a:lnTo>
                  <a:pt x="9" y="4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5" name="Freeform 1315">
            <a:extLst>
              <a:ext uri="{FF2B5EF4-FFF2-40B4-BE49-F238E27FC236}">
                <a16:creationId xmlns:a16="http://schemas.microsoft.com/office/drawing/2014/main" id="{7F86E452-F404-48DE-B751-0A826963A6B2}"/>
              </a:ext>
            </a:extLst>
          </p:cNvPr>
          <p:cNvSpPr>
            <a:spLocks/>
          </p:cNvSpPr>
          <p:nvPr/>
        </p:nvSpPr>
        <p:spPr bwMode="auto">
          <a:xfrm>
            <a:off x="2183137" y="5270029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6" name="Freeform 1316">
            <a:extLst>
              <a:ext uri="{FF2B5EF4-FFF2-40B4-BE49-F238E27FC236}">
                <a16:creationId xmlns:a16="http://schemas.microsoft.com/office/drawing/2014/main" id="{6AFE963F-CE2D-4307-B1F6-A3949FB0264A}"/>
              </a:ext>
            </a:extLst>
          </p:cNvPr>
          <p:cNvSpPr>
            <a:spLocks/>
          </p:cNvSpPr>
          <p:nvPr/>
        </p:nvSpPr>
        <p:spPr bwMode="auto">
          <a:xfrm>
            <a:off x="2183137" y="5187479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7" name="Freeform 1317">
            <a:extLst>
              <a:ext uri="{FF2B5EF4-FFF2-40B4-BE49-F238E27FC236}">
                <a16:creationId xmlns:a16="http://schemas.microsoft.com/office/drawing/2014/main" id="{84EB2D0A-E645-46F0-8DE9-16504C49AA97}"/>
              </a:ext>
            </a:extLst>
          </p:cNvPr>
          <p:cNvSpPr>
            <a:spLocks/>
          </p:cNvSpPr>
          <p:nvPr/>
        </p:nvSpPr>
        <p:spPr bwMode="auto">
          <a:xfrm>
            <a:off x="2183137" y="5104929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4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8" name="Freeform 1318">
            <a:extLst>
              <a:ext uri="{FF2B5EF4-FFF2-40B4-BE49-F238E27FC236}">
                <a16:creationId xmlns:a16="http://schemas.microsoft.com/office/drawing/2014/main" id="{23FF2CE6-B7DE-44EF-9DEC-10FC586063E5}"/>
              </a:ext>
            </a:extLst>
          </p:cNvPr>
          <p:cNvSpPr>
            <a:spLocks/>
          </p:cNvSpPr>
          <p:nvPr/>
        </p:nvSpPr>
        <p:spPr bwMode="auto">
          <a:xfrm>
            <a:off x="2183137" y="50239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9" name="Freeform 1319">
            <a:extLst>
              <a:ext uri="{FF2B5EF4-FFF2-40B4-BE49-F238E27FC236}">
                <a16:creationId xmlns:a16="http://schemas.microsoft.com/office/drawing/2014/main" id="{CE36FF30-3892-4DCD-82AA-D0F88A5E6E7D}"/>
              </a:ext>
            </a:extLst>
          </p:cNvPr>
          <p:cNvSpPr>
            <a:spLocks/>
          </p:cNvSpPr>
          <p:nvPr/>
        </p:nvSpPr>
        <p:spPr bwMode="auto">
          <a:xfrm>
            <a:off x="2183137" y="4941417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0" name="Freeform 1320">
            <a:extLst>
              <a:ext uri="{FF2B5EF4-FFF2-40B4-BE49-F238E27FC236}">
                <a16:creationId xmlns:a16="http://schemas.microsoft.com/office/drawing/2014/main" id="{B08C2DEC-357E-4392-9A49-1F7A5FF934DC}"/>
              </a:ext>
            </a:extLst>
          </p:cNvPr>
          <p:cNvSpPr>
            <a:spLocks/>
          </p:cNvSpPr>
          <p:nvPr/>
        </p:nvSpPr>
        <p:spPr bwMode="auto">
          <a:xfrm>
            <a:off x="2183137" y="48604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1" name="Freeform 1321">
            <a:extLst>
              <a:ext uri="{FF2B5EF4-FFF2-40B4-BE49-F238E27FC236}">
                <a16:creationId xmlns:a16="http://schemas.microsoft.com/office/drawing/2014/main" id="{6BD2A9A4-DDEF-441E-B5A4-DDC3F8429A54}"/>
              </a:ext>
            </a:extLst>
          </p:cNvPr>
          <p:cNvSpPr>
            <a:spLocks/>
          </p:cNvSpPr>
          <p:nvPr/>
        </p:nvSpPr>
        <p:spPr bwMode="auto">
          <a:xfrm>
            <a:off x="2183137" y="477790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2" name="Freeform 1322">
            <a:extLst>
              <a:ext uri="{FF2B5EF4-FFF2-40B4-BE49-F238E27FC236}">
                <a16:creationId xmlns:a16="http://schemas.microsoft.com/office/drawing/2014/main" id="{A7E05746-F403-4C8A-BEDF-255ED166AA52}"/>
              </a:ext>
            </a:extLst>
          </p:cNvPr>
          <p:cNvSpPr>
            <a:spLocks/>
          </p:cNvSpPr>
          <p:nvPr/>
        </p:nvSpPr>
        <p:spPr bwMode="auto">
          <a:xfrm>
            <a:off x="2183137" y="4696942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5" name="Freeform 1325">
            <a:extLst>
              <a:ext uri="{FF2B5EF4-FFF2-40B4-BE49-F238E27FC236}">
                <a16:creationId xmlns:a16="http://schemas.microsoft.com/office/drawing/2014/main" id="{04C508E6-2CFB-4208-8AC4-930EC1ED2AC3}"/>
              </a:ext>
            </a:extLst>
          </p:cNvPr>
          <p:cNvSpPr>
            <a:spLocks/>
          </p:cNvSpPr>
          <p:nvPr/>
        </p:nvSpPr>
        <p:spPr bwMode="auto">
          <a:xfrm>
            <a:off x="2183137" y="4590579"/>
            <a:ext cx="11113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5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3 h 38"/>
              <a:gd name="T18" fmla="*/ 4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6" name="Freeform 1326">
            <a:extLst>
              <a:ext uri="{FF2B5EF4-FFF2-40B4-BE49-F238E27FC236}">
                <a16:creationId xmlns:a16="http://schemas.microsoft.com/office/drawing/2014/main" id="{53392813-CB2C-4001-AAF3-0D648C7813EF}"/>
              </a:ext>
            </a:extLst>
          </p:cNvPr>
          <p:cNvSpPr>
            <a:spLocks/>
          </p:cNvSpPr>
          <p:nvPr/>
        </p:nvSpPr>
        <p:spPr bwMode="auto">
          <a:xfrm>
            <a:off x="2183137" y="4525492"/>
            <a:ext cx="11113" cy="42862"/>
          </a:xfrm>
          <a:custGeom>
            <a:avLst/>
            <a:gdLst>
              <a:gd name="T0" fmla="*/ 0 w 7"/>
              <a:gd name="T1" fmla="*/ 25 h 27"/>
              <a:gd name="T2" fmla="*/ 1 w 7"/>
              <a:gd name="T3" fmla="*/ 25 h 27"/>
              <a:gd name="T4" fmla="*/ 2 w 7"/>
              <a:gd name="T5" fmla="*/ 26 h 27"/>
              <a:gd name="T6" fmla="*/ 3 w 7"/>
              <a:gd name="T7" fmla="*/ 27 h 27"/>
              <a:gd name="T8" fmla="*/ 4 w 7"/>
              <a:gd name="T9" fmla="*/ 26 h 27"/>
              <a:gd name="T10" fmla="*/ 5 w 7"/>
              <a:gd name="T11" fmla="*/ 25 h 27"/>
              <a:gd name="T12" fmla="*/ 7 w 7"/>
              <a:gd name="T13" fmla="*/ 24 h 27"/>
              <a:gd name="T14" fmla="*/ 7 w 7"/>
              <a:gd name="T15" fmla="*/ 4 h 27"/>
              <a:gd name="T16" fmla="*/ 5 w 7"/>
              <a:gd name="T17" fmla="*/ 2 h 27"/>
              <a:gd name="T18" fmla="*/ 4 w 7"/>
              <a:gd name="T19" fmla="*/ 1 h 27"/>
              <a:gd name="T20" fmla="*/ 3 w 7"/>
              <a:gd name="T21" fmla="*/ 0 h 27"/>
              <a:gd name="T22" fmla="*/ 2 w 7"/>
              <a:gd name="T23" fmla="*/ 1 h 27"/>
              <a:gd name="T24" fmla="*/ 1 w 7"/>
              <a:gd name="T25" fmla="*/ 2 h 27"/>
              <a:gd name="T26" fmla="*/ 0 w 7"/>
              <a:gd name="T27" fmla="*/ 4 h 27"/>
              <a:gd name="T28" fmla="*/ 0 w 7"/>
              <a:gd name="T29" fmla="*/ 5 h 27"/>
              <a:gd name="T30" fmla="*/ 0 w 7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4" y="26"/>
                </a:lnTo>
                <a:lnTo>
                  <a:pt x="5" y="25"/>
                </a:lnTo>
                <a:lnTo>
                  <a:pt x="7" y="24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7" name="Freeform 1327">
            <a:extLst>
              <a:ext uri="{FF2B5EF4-FFF2-40B4-BE49-F238E27FC236}">
                <a16:creationId xmlns:a16="http://schemas.microsoft.com/office/drawing/2014/main" id="{5F0A1D60-22D9-4CFB-9CC5-42E3413E075F}"/>
              </a:ext>
            </a:extLst>
          </p:cNvPr>
          <p:cNvSpPr>
            <a:spLocks/>
          </p:cNvSpPr>
          <p:nvPr/>
        </p:nvSpPr>
        <p:spPr bwMode="auto">
          <a:xfrm>
            <a:off x="3449962" y="5227167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8" name="Freeform 1328">
            <a:extLst>
              <a:ext uri="{FF2B5EF4-FFF2-40B4-BE49-F238E27FC236}">
                <a16:creationId xmlns:a16="http://schemas.microsoft.com/office/drawing/2014/main" id="{1299934D-9D2F-429A-A87F-EDCF53453FE4}"/>
              </a:ext>
            </a:extLst>
          </p:cNvPr>
          <p:cNvSpPr>
            <a:spLocks/>
          </p:cNvSpPr>
          <p:nvPr/>
        </p:nvSpPr>
        <p:spPr bwMode="auto">
          <a:xfrm>
            <a:off x="3449962" y="5144617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9" name="Freeform 1329">
            <a:extLst>
              <a:ext uri="{FF2B5EF4-FFF2-40B4-BE49-F238E27FC236}">
                <a16:creationId xmlns:a16="http://schemas.microsoft.com/office/drawing/2014/main" id="{6D469298-BF9D-457C-BA05-D07A18D1FAD0}"/>
              </a:ext>
            </a:extLst>
          </p:cNvPr>
          <p:cNvSpPr>
            <a:spLocks/>
          </p:cNvSpPr>
          <p:nvPr/>
        </p:nvSpPr>
        <p:spPr bwMode="auto">
          <a:xfrm>
            <a:off x="3449962" y="5062067"/>
            <a:ext cx="12700" cy="60325"/>
          </a:xfrm>
          <a:custGeom>
            <a:avLst/>
            <a:gdLst>
              <a:gd name="T0" fmla="*/ 0 w 8"/>
              <a:gd name="T1" fmla="*/ 35 h 38"/>
              <a:gd name="T2" fmla="*/ 1 w 8"/>
              <a:gd name="T3" fmla="*/ 35 h 38"/>
              <a:gd name="T4" fmla="*/ 2 w 8"/>
              <a:gd name="T5" fmla="*/ 36 h 38"/>
              <a:gd name="T6" fmla="*/ 3 w 8"/>
              <a:gd name="T7" fmla="*/ 38 h 38"/>
              <a:gd name="T8" fmla="*/ 5 w 8"/>
              <a:gd name="T9" fmla="*/ 36 h 38"/>
              <a:gd name="T10" fmla="*/ 6 w 8"/>
              <a:gd name="T11" fmla="*/ 35 h 38"/>
              <a:gd name="T12" fmla="*/ 8 w 8"/>
              <a:gd name="T13" fmla="*/ 34 h 38"/>
              <a:gd name="T14" fmla="*/ 8 w 8"/>
              <a:gd name="T15" fmla="*/ 5 h 38"/>
              <a:gd name="T16" fmla="*/ 6 w 8"/>
              <a:gd name="T17" fmla="*/ 2 h 38"/>
              <a:gd name="T18" fmla="*/ 5 w 8"/>
              <a:gd name="T19" fmla="*/ 1 h 38"/>
              <a:gd name="T20" fmla="*/ 3 w 8"/>
              <a:gd name="T21" fmla="*/ 0 h 38"/>
              <a:gd name="T22" fmla="*/ 2 w 8"/>
              <a:gd name="T23" fmla="*/ 1 h 38"/>
              <a:gd name="T24" fmla="*/ 1 w 8"/>
              <a:gd name="T25" fmla="*/ 2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8"/>
                </a:lnTo>
                <a:lnTo>
                  <a:pt x="5" y="36"/>
                </a:lnTo>
                <a:lnTo>
                  <a:pt x="6" y="35"/>
                </a:lnTo>
                <a:lnTo>
                  <a:pt x="8" y="34"/>
                </a:lnTo>
                <a:lnTo>
                  <a:pt x="8" y="5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0" name="Freeform 1330">
            <a:extLst>
              <a:ext uri="{FF2B5EF4-FFF2-40B4-BE49-F238E27FC236}">
                <a16:creationId xmlns:a16="http://schemas.microsoft.com/office/drawing/2014/main" id="{9DF7AC15-9B17-4EC7-8A6F-7524902BD822}"/>
              </a:ext>
            </a:extLst>
          </p:cNvPr>
          <p:cNvSpPr>
            <a:spLocks/>
          </p:cNvSpPr>
          <p:nvPr/>
        </p:nvSpPr>
        <p:spPr bwMode="auto">
          <a:xfrm>
            <a:off x="3449962" y="49811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1" name="Freeform 1331">
            <a:extLst>
              <a:ext uri="{FF2B5EF4-FFF2-40B4-BE49-F238E27FC236}">
                <a16:creationId xmlns:a16="http://schemas.microsoft.com/office/drawing/2014/main" id="{18042E49-0DDE-4797-9AF3-3E9D0DB26A12}"/>
              </a:ext>
            </a:extLst>
          </p:cNvPr>
          <p:cNvSpPr>
            <a:spLocks/>
          </p:cNvSpPr>
          <p:nvPr/>
        </p:nvSpPr>
        <p:spPr bwMode="auto">
          <a:xfrm>
            <a:off x="3449962" y="489855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2" name="Freeform 1332">
            <a:extLst>
              <a:ext uri="{FF2B5EF4-FFF2-40B4-BE49-F238E27FC236}">
                <a16:creationId xmlns:a16="http://schemas.microsoft.com/office/drawing/2014/main" id="{16F80BF6-7B31-4609-9B16-E4AA1071B2D0}"/>
              </a:ext>
            </a:extLst>
          </p:cNvPr>
          <p:cNvSpPr>
            <a:spLocks/>
          </p:cNvSpPr>
          <p:nvPr/>
        </p:nvSpPr>
        <p:spPr bwMode="auto">
          <a:xfrm>
            <a:off x="3449962" y="4816004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3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3" name="Freeform 1333">
            <a:extLst>
              <a:ext uri="{FF2B5EF4-FFF2-40B4-BE49-F238E27FC236}">
                <a16:creationId xmlns:a16="http://schemas.microsoft.com/office/drawing/2014/main" id="{78B8B119-E8BA-477C-93BC-08095C512922}"/>
              </a:ext>
            </a:extLst>
          </p:cNvPr>
          <p:cNvSpPr>
            <a:spLocks/>
          </p:cNvSpPr>
          <p:nvPr/>
        </p:nvSpPr>
        <p:spPr bwMode="auto">
          <a:xfrm>
            <a:off x="3449962" y="4735042"/>
            <a:ext cx="12700" cy="58737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4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8" y="34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4" name="Freeform 1334">
            <a:extLst>
              <a:ext uri="{FF2B5EF4-FFF2-40B4-BE49-F238E27FC236}">
                <a16:creationId xmlns:a16="http://schemas.microsoft.com/office/drawing/2014/main" id="{ED07E1C5-7C70-43FB-A44A-AED055B1D76A}"/>
              </a:ext>
            </a:extLst>
          </p:cNvPr>
          <p:cNvSpPr>
            <a:spLocks/>
          </p:cNvSpPr>
          <p:nvPr/>
        </p:nvSpPr>
        <p:spPr bwMode="auto">
          <a:xfrm>
            <a:off x="3449962" y="465407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6" name="Freeform 1336">
            <a:extLst>
              <a:ext uri="{FF2B5EF4-FFF2-40B4-BE49-F238E27FC236}">
                <a16:creationId xmlns:a16="http://schemas.microsoft.com/office/drawing/2014/main" id="{E118EF2F-D431-46A9-9D40-72A9FF810A13}"/>
              </a:ext>
            </a:extLst>
          </p:cNvPr>
          <p:cNvSpPr>
            <a:spLocks/>
          </p:cNvSpPr>
          <p:nvPr/>
        </p:nvSpPr>
        <p:spPr bwMode="auto">
          <a:xfrm>
            <a:off x="3449962" y="46302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3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7" name="Freeform 1337">
            <a:extLst>
              <a:ext uri="{FF2B5EF4-FFF2-40B4-BE49-F238E27FC236}">
                <a16:creationId xmlns:a16="http://schemas.microsoft.com/office/drawing/2014/main" id="{EE950790-D287-45FE-B1BB-8CB04EB0CE02}"/>
              </a:ext>
            </a:extLst>
          </p:cNvPr>
          <p:cNvSpPr>
            <a:spLocks/>
          </p:cNvSpPr>
          <p:nvPr/>
        </p:nvSpPr>
        <p:spPr bwMode="auto">
          <a:xfrm>
            <a:off x="3449962" y="4547717"/>
            <a:ext cx="12700" cy="60325"/>
          </a:xfrm>
          <a:custGeom>
            <a:avLst/>
            <a:gdLst>
              <a:gd name="T0" fmla="*/ 0 w 8"/>
              <a:gd name="T1" fmla="*/ 36 h 38"/>
              <a:gd name="T2" fmla="*/ 1 w 8"/>
              <a:gd name="T3" fmla="*/ 36 h 38"/>
              <a:gd name="T4" fmla="*/ 2 w 8"/>
              <a:gd name="T5" fmla="*/ 37 h 38"/>
              <a:gd name="T6" fmla="*/ 3 w 8"/>
              <a:gd name="T7" fmla="*/ 38 h 38"/>
              <a:gd name="T8" fmla="*/ 5 w 8"/>
              <a:gd name="T9" fmla="*/ 37 h 38"/>
              <a:gd name="T10" fmla="*/ 6 w 8"/>
              <a:gd name="T11" fmla="*/ 36 h 38"/>
              <a:gd name="T12" fmla="*/ 8 w 8"/>
              <a:gd name="T13" fmla="*/ 34 h 38"/>
              <a:gd name="T14" fmla="*/ 8 w 8"/>
              <a:gd name="T15" fmla="*/ 5 h 38"/>
              <a:gd name="T16" fmla="*/ 6 w 8"/>
              <a:gd name="T17" fmla="*/ 3 h 38"/>
              <a:gd name="T18" fmla="*/ 5 w 8"/>
              <a:gd name="T19" fmla="*/ 1 h 38"/>
              <a:gd name="T20" fmla="*/ 3 w 8"/>
              <a:gd name="T21" fmla="*/ 0 h 38"/>
              <a:gd name="T22" fmla="*/ 2 w 8"/>
              <a:gd name="T23" fmla="*/ 1 h 38"/>
              <a:gd name="T24" fmla="*/ 1 w 8"/>
              <a:gd name="T25" fmla="*/ 3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5" y="37"/>
                </a:lnTo>
                <a:lnTo>
                  <a:pt x="6" y="36"/>
                </a:lnTo>
                <a:lnTo>
                  <a:pt x="8" y="34"/>
                </a:lnTo>
                <a:lnTo>
                  <a:pt x="8" y="5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8" name="Freeform 1338">
            <a:extLst>
              <a:ext uri="{FF2B5EF4-FFF2-40B4-BE49-F238E27FC236}">
                <a16:creationId xmlns:a16="http://schemas.microsoft.com/office/drawing/2014/main" id="{7A4E1D32-49A9-4415-A9FE-530BBACE440E}"/>
              </a:ext>
            </a:extLst>
          </p:cNvPr>
          <p:cNvSpPr>
            <a:spLocks/>
          </p:cNvSpPr>
          <p:nvPr/>
        </p:nvSpPr>
        <p:spPr bwMode="auto">
          <a:xfrm>
            <a:off x="3449962" y="4482629"/>
            <a:ext cx="12700" cy="42863"/>
          </a:xfrm>
          <a:custGeom>
            <a:avLst/>
            <a:gdLst>
              <a:gd name="T0" fmla="*/ 0 w 8"/>
              <a:gd name="T1" fmla="*/ 25 h 27"/>
              <a:gd name="T2" fmla="*/ 1 w 8"/>
              <a:gd name="T3" fmla="*/ 25 h 27"/>
              <a:gd name="T4" fmla="*/ 2 w 8"/>
              <a:gd name="T5" fmla="*/ 26 h 27"/>
              <a:gd name="T6" fmla="*/ 3 w 8"/>
              <a:gd name="T7" fmla="*/ 27 h 27"/>
              <a:gd name="T8" fmla="*/ 5 w 8"/>
              <a:gd name="T9" fmla="*/ 26 h 27"/>
              <a:gd name="T10" fmla="*/ 6 w 8"/>
              <a:gd name="T11" fmla="*/ 25 h 27"/>
              <a:gd name="T12" fmla="*/ 8 w 8"/>
              <a:gd name="T13" fmla="*/ 24 h 27"/>
              <a:gd name="T14" fmla="*/ 8 w 8"/>
              <a:gd name="T15" fmla="*/ 3 h 27"/>
              <a:gd name="T16" fmla="*/ 6 w 8"/>
              <a:gd name="T17" fmla="*/ 2 h 27"/>
              <a:gd name="T18" fmla="*/ 5 w 8"/>
              <a:gd name="T19" fmla="*/ 1 h 27"/>
              <a:gd name="T20" fmla="*/ 3 w 8"/>
              <a:gd name="T21" fmla="*/ 0 h 27"/>
              <a:gd name="T22" fmla="*/ 2 w 8"/>
              <a:gd name="T23" fmla="*/ 1 h 27"/>
              <a:gd name="T24" fmla="*/ 1 w 8"/>
              <a:gd name="T25" fmla="*/ 2 h 27"/>
              <a:gd name="T26" fmla="*/ 0 w 8"/>
              <a:gd name="T27" fmla="*/ 3 h 27"/>
              <a:gd name="T28" fmla="*/ 0 w 8"/>
              <a:gd name="T29" fmla="*/ 5 h 27"/>
              <a:gd name="T30" fmla="*/ 0 w 8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5" y="26"/>
                </a:lnTo>
                <a:lnTo>
                  <a:pt x="6" y="25"/>
                </a:lnTo>
                <a:lnTo>
                  <a:pt x="8" y="24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9" name="Freeform 1339">
            <a:extLst>
              <a:ext uri="{FF2B5EF4-FFF2-40B4-BE49-F238E27FC236}">
                <a16:creationId xmlns:a16="http://schemas.microsoft.com/office/drawing/2014/main" id="{3E1B8023-3362-448F-9BD0-1B410D62312A}"/>
              </a:ext>
            </a:extLst>
          </p:cNvPr>
          <p:cNvSpPr>
            <a:spLocks/>
          </p:cNvSpPr>
          <p:nvPr/>
        </p:nvSpPr>
        <p:spPr bwMode="auto">
          <a:xfrm>
            <a:off x="3829375" y="527002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0" name="Freeform 1340">
            <a:extLst>
              <a:ext uri="{FF2B5EF4-FFF2-40B4-BE49-F238E27FC236}">
                <a16:creationId xmlns:a16="http://schemas.microsoft.com/office/drawing/2014/main" id="{DC83E2F8-E5F2-4152-8D0C-B58483F42A24}"/>
              </a:ext>
            </a:extLst>
          </p:cNvPr>
          <p:cNvSpPr>
            <a:spLocks/>
          </p:cNvSpPr>
          <p:nvPr/>
        </p:nvSpPr>
        <p:spPr bwMode="auto">
          <a:xfrm>
            <a:off x="3829375" y="518747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1" name="Freeform 1341">
            <a:extLst>
              <a:ext uri="{FF2B5EF4-FFF2-40B4-BE49-F238E27FC236}">
                <a16:creationId xmlns:a16="http://schemas.microsoft.com/office/drawing/2014/main" id="{831ADC17-3062-45DD-A9AC-F2C859D36FF5}"/>
              </a:ext>
            </a:extLst>
          </p:cNvPr>
          <p:cNvSpPr>
            <a:spLocks/>
          </p:cNvSpPr>
          <p:nvPr/>
        </p:nvSpPr>
        <p:spPr bwMode="auto">
          <a:xfrm>
            <a:off x="3829375" y="5104929"/>
            <a:ext cx="12700" cy="60325"/>
          </a:xfrm>
          <a:custGeom>
            <a:avLst/>
            <a:gdLst>
              <a:gd name="T0" fmla="*/ 0 w 8"/>
              <a:gd name="T1" fmla="*/ 34 h 38"/>
              <a:gd name="T2" fmla="*/ 1 w 8"/>
              <a:gd name="T3" fmla="*/ 34 h 38"/>
              <a:gd name="T4" fmla="*/ 3 w 8"/>
              <a:gd name="T5" fmla="*/ 37 h 38"/>
              <a:gd name="T6" fmla="*/ 5 w 8"/>
              <a:gd name="T7" fmla="*/ 38 h 38"/>
              <a:gd name="T8" fmla="*/ 6 w 8"/>
              <a:gd name="T9" fmla="*/ 37 h 38"/>
              <a:gd name="T10" fmla="*/ 7 w 8"/>
              <a:gd name="T11" fmla="*/ 34 h 38"/>
              <a:gd name="T12" fmla="*/ 8 w 8"/>
              <a:gd name="T13" fmla="*/ 33 h 38"/>
              <a:gd name="T14" fmla="*/ 8 w 8"/>
              <a:gd name="T15" fmla="*/ 4 h 38"/>
              <a:gd name="T16" fmla="*/ 7 w 8"/>
              <a:gd name="T17" fmla="*/ 2 h 38"/>
              <a:gd name="T18" fmla="*/ 6 w 8"/>
              <a:gd name="T19" fmla="*/ 1 h 38"/>
              <a:gd name="T20" fmla="*/ 5 w 8"/>
              <a:gd name="T21" fmla="*/ 0 h 38"/>
              <a:gd name="T22" fmla="*/ 3 w 8"/>
              <a:gd name="T23" fmla="*/ 1 h 38"/>
              <a:gd name="T24" fmla="*/ 1 w 8"/>
              <a:gd name="T25" fmla="*/ 2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1" y="34"/>
                </a:lnTo>
                <a:lnTo>
                  <a:pt x="3" y="37"/>
                </a:lnTo>
                <a:lnTo>
                  <a:pt x="5" y="38"/>
                </a:lnTo>
                <a:lnTo>
                  <a:pt x="6" y="37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2" name="Freeform 1342">
            <a:extLst>
              <a:ext uri="{FF2B5EF4-FFF2-40B4-BE49-F238E27FC236}">
                <a16:creationId xmlns:a16="http://schemas.microsoft.com/office/drawing/2014/main" id="{12E08F4E-2D9D-461B-B7F3-330AE813AD8E}"/>
              </a:ext>
            </a:extLst>
          </p:cNvPr>
          <p:cNvSpPr>
            <a:spLocks/>
          </p:cNvSpPr>
          <p:nvPr/>
        </p:nvSpPr>
        <p:spPr bwMode="auto">
          <a:xfrm>
            <a:off x="3829375" y="50239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1 h 37"/>
              <a:gd name="T20" fmla="*/ 5 w 8"/>
              <a:gd name="T21" fmla="*/ 0 h 37"/>
              <a:gd name="T22" fmla="*/ 3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3" name="Freeform 1343">
            <a:extLst>
              <a:ext uri="{FF2B5EF4-FFF2-40B4-BE49-F238E27FC236}">
                <a16:creationId xmlns:a16="http://schemas.microsoft.com/office/drawing/2014/main" id="{8CFDDF65-7E99-47EF-A3C8-E21FB52EC07D}"/>
              </a:ext>
            </a:extLst>
          </p:cNvPr>
          <p:cNvSpPr>
            <a:spLocks/>
          </p:cNvSpPr>
          <p:nvPr/>
        </p:nvSpPr>
        <p:spPr bwMode="auto">
          <a:xfrm>
            <a:off x="3829375" y="4941417"/>
            <a:ext cx="12700" cy="58737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3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2 h 37"/>
              <a:gd name="T20" fmla="*/ 5 w 8"/>
              <a:gd name="T21" fmla="*/ 0 h 37"/>
              <a:gd name="T22" fmla="*/ 3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4" name="Freeform 1344">
            <a:extLst>
              <a:ext uri="{FF2B5EF4-FFF2-40B4-BE49-F238E27FC236}">
                <a16:creationId xmlns:a16="http://schemas.microsoft.com/office/drawing/2014/main" id="{F6941E0A-AFAA-4A2E-9A52-88C65BC9B9AD}"/>
              </a:ext>
            </a:extLst>
          </p:cNvPr>
          <p:cNvSpPr>
            <a:spLocks/>
          </p:cNvSpPr>
          <p:nvPr/>
        </p:nvSpPr>
        <p:spPr bwMode="auto">
          <a:xfrm>
            <a:off x="3829375" y="486045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5" name="Freeform 1345">
            <a:extLst>
              <a:ext uri="{FF2B5EF4-FFF2-40B4-BE49-F238E27FC236}">
                <a16:creationId xmlns:a16="http://schemas.microsoft.com/office/drawing/2014/main" id="{6087BF5E-1B01-4951-A7B3-3C1377C344E7}"/>
              </a:ext>
            </a:extLst>
          </p:cNvPr>
          <p:cNvSpPr>
            <a:spLocks/>
          </p:cNvSpPr>
          <p:nvPr/>
        </p:nvSpPr>
        <p:spPr bwMode="auto">
          <a:xfrm>
            <a:off x="3829375" y="47779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7 w 8"/>
              <a:gd name="T17" fmla="*/ 2 h 37"/>
              <a:gd name="T18" fmla="*/ 6 w 8"/>
              <a:gd name="T19" fmla="*/ 1 h 37"/>
              <a:gd name="T20" fmla="*/ 5 w 8"/>
              <a:gd name="T21" fmla="*/ 0 h 37"/>
              <a:gd name="T22" fmla="*/ 3 w 8"/>
              <a:gd name="T23" fmla="*/ 1 h 37"/>
              <a:gd name="T24" fmla="*/ 1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6" name="Freeform 1346">
            <a:extLst>
              <a:ext uri="{FF2B5EF4-FFF2-40B4-BE49-F238E27FC236}">
                <a16:creationId xmlns:a16="http://schemas.microsoft.com/office/drawing/2014/main" id="{CA35A48B-64F3-467C-88A7-93DB5AD1631C}"/>
              </a:ext>
            </a:extLst>
          </p:cNvPr>
          <p:cNvSpPr>
            <a:spLocks/>
          </p:cNvSpPr>
          <p:nvPr/>
        </p:nvSpPr>
        <p:spPr bwMode="auto">
          <a:xfrm>
            <a:off x="3829375" y="4696942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5 h 37"/>
              <a:gd name="T6" fmla="*/ 5 w 8"/>
              <a:gd name="T7" fmla="*/ 37 h 37"/>
              <a:gd name="T8" fmla="*/ 6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2 h 37"/>
              <a:gd name="T18" fmla="*/ 6 w 8"/>
              <a:gd name="T19" fmla="*/ 1 h 37"/>
              <a:gd name="T20" fmla="*/ 5 w 8"/>
              <a:gd name="T21" fmla="*/ 0 h 37"/>
              <a:gd name="T22" fmla="*/ 3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5" y="37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9" name="Freeform 1349">
            <a:extLst>
              <a:ext uri="{FF2B5EF4-FFF2-40B4-BE49-F238E27FC236}">
                <a16:creationId xmlns:a16="http://schemas.microsoft.com/office/drawing/2014/main" id="{A7138890-6381-4249-A08C-A7B81CB6421B}"/>
              </a:ext>
            </a:extLst>
          </p:cNvPr>
          <p:cNvSpPr>
            <a:spLocks/>
          </p:cNvSpPr>
          <p:nvPr/>
        </p:nvSpPr>
        <p:spPr bwMode="auto">
          <a:xfrm>
            <a:off x="3829375" y="4590579"/>
            <a:ext cx="12700" cy="60325"/>
          </a:xfrm>
          <a:custGeom>
            <a:avLst/>
            <a:gdLst>
              <a:gd name="T0" fmla="*/ 0 w 8"/>
              <a:gd name="T1" fmla="*/ 35 h 38"/>
              <a:gd name="T2" fmla="*/ 1 w 8"/>
              <a:gd name="T3" fmla="*/ 35 h 38"/>
              <a:gd name="T4" fmla="*/ 3 w 8"/>
              <a:gd name="T5" fmla="*/ 37 h 38"/>
              <a:gd name="T6" fmla="*/ 5 w 8"/>
              <a:gd name="T7" fmla="*/ 38 h 38"/>
              <a:gd name="T8" fmla="*/ 6 w 8"/>
              <a:gd name="T9" fmla="*/ 37 h 38"/>
              <a:gd name="T10" fmla="*/ 7 w 8"/>
              <a:gd name="T11" fmla="*/ 35 h 38"/>
              <a:gd name="T12" fmla="*/ 8 w 8"/>
              <a:gd name="T13" fmla="*/ 33 h 38"/>
              <a:gd name="T14" fmla="*/ 8 w 8"/>
              <a:gd name="T15" fmla="*/ 4 h 38"/>
              <a:gd name="T16" fmla="*/ 7 w 8"/>
              <a:gd name="T17" fmla="*/ 3 h 38"/>
              <a:gd name="T18" fmla="*/ 6 w 8"/>
              <a:gd name="T19" fmla="*/ 2 h 38"/>
              <a:gd name="T20" fmla="*/ 5 w 8"/>
              <a:gd name="T21" fmla="*/ 0 h 38"/>
              <a:gd name="T22" fmla="*/ 3 w 8"/>
              <a:gd name="T23" fmla="*/ 2 h 38"/>
              <a:gd name="T24" fmla="*/ 1 w 8"/>
              <a:gd name="T25" fmla="*/ 3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1" y="35"/>
                </a:lnTo>
                <a:lnTo>
                  <a:pt x="3" y="37"/>
                </a:lnTo>
                <a:lnTo>
                  <a:pt x="5" y="38"/>
                </a:lnTo>
                <a:lnTo>
                  <a:pt x="6" y="37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10" name="Freeform 1350">
            <a:extLst>
              <a:ext uri="{FF2B5EF4-FFF2-40B4-BE49-F238E27FC236}">
                <a16:creationId xmlns:a16="http://schemas.microsoft.com/office/drawing/2014/main" id="{DF371813-00E1-4D49-BFA9-87418113FB0F}"/>
              </a:ext>
            </a:extLst>
          </p:cNvPr>
          <p:cNvSpPr>
            <a:spLocks/>
          </p:cNvSpPr>
          <p:nvPr/>
        </p:nvSpPr>
        <p:spPr bwMode="auto">
          <a:xfrm>
            <a:off x="3829375" y="4525492"/>
            <a:ext cx="12700" cy="42862"/>
          </a:xfrm>
          <a:custGeom>
            <a:avLst/>
            <a:gdLst>
              <a:gd name="T0" fmla="*/ 0 w 8"/>
              <a:gd name="T1" fmla="*/ 25 h 27"/>
              <a:gd name="T2" fmla="*/ 1 w 8"/>
              <a:gd name="T3" fmla="*/ 25 h 27"/>
              <a:gd name="T4" fmla="*/ 3 w 8"/>
              <a:gd name="T5" fmla="*/ 26 h 27"/>
              <a:gd name="T6" fmla="*/ 5 w 8"/>
              <a:gd name="T7" fmla="*/ 27 h 27"/>
              <a:gd name="T8" fmla="*/ 6 w 8"/>
              <a:gd name="T9" fmla="*/ 26 h 27"/>
              <a:gd name="T10" fmla="*/ 7 w 8"/>
              <a:gd name="T11" fmla="*/ 25 h 27"/>
              <a:gd name="T12" fmla="*/ 8 w 8"/>
              <a:gd name="T13" fmla="*/ 24 h 27"/>
              <a:gd name="T14" fmla="*/ 8 w 8"/>
              <a:gd name="T15" fmla="*/ 4 h 27"/>
              <a:gd name="T16" fmla="*/ 7 w 8"/>
              <a:gd name="T17" fmla="*/ 2 h 27"/>
              <a:gd name="T18" fmla="*/ 6 w 8"/>
              <a:gd name="T19" fmla="*/ 1 h 27"/>
              <a:gd name="T20" fmla="*/ 5 w 8"/>
              <a:gd name="T21" fmla="*/ 0 h 27"/>
              <a:gd name="T22" fmla="*/ 3 w 8"/>
              <a:gd name="T23" fmla="*/ 1 h 27"/>
              <a:gd name="T24" fmla="*/ 1 w 8"/>
              <a:gd name="T25" fmla="*/ 2 h 27"/>
              <a:gd name="T26" fmla="*/ 0 w 8"/>
              <a:gd name="T27" fmla="*/ 4 h 27"/>
              <a:gd name="T28" fmla="*/ 0 w 8"/>
              <a:gd name="T29" fmla="*/ 5 h 27"/>
              <a:gd name="T30" fmla="*/ 0 w 8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7">
                <a:moveTo>
                  <a:pt x="0" y="25"/>
                </a:moveTo>
                <a:lnTo>
                  <a:pt x="1" y="25"/>
                </a:lnTo>
                <a:lnTo>
                  <a:pt x="3" y="26"/>
                </a:lnTo>
                <a:lnTo>
                  <a:pt x="5" y="27"/>
                </a:lnTo>
                <a:lnTo>
                  <a:pt x="6" y="26"/>
                </a:lnTo>
                <a:lnTo>
                  <a:pt x="7" y="25"/>
                </a:lnTo>
                <a:lnTo>
                  <a:pt x="8" y="24"/>
                </a:lnTo>
                <a:lnTo>
                  <a:pt x="8" y="4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11" name="Rectangle 1351">
            <a:extLst>
              <a:ext uri="{FF2B5EF4-FFF2-40B4-BE49-F238E27FC236}">
                <a16:creationId xmlns:a16="http://schemas.microsoft.com/office/drawing/2014/main" id="{55CE749C-4C13-4D2B-BDB5-AD28EEA86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937" y="538115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2" name="Rectangle 1352">
            <a:extLst>
              <a:ext uri="{FF2B5EF4-FFF2-40B4-BE49-F238E27FC236}">
                <a16:creationId xmlns:a16="http://schemas.microsoft.com/office/drawing/2014/main" id="{39D9031C-DF98-4C90-996A-690CC14F4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962" y="5077942"/>
            <a:ext cx="2301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latin typeface="Arial" panose="020B0604020202020204" pitchFamily="34" charset="0"/>
              </a:rPr>
              <a:t>a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13" name="Rectangle 1353">
            <a:extLst>
              <a:ext uri="{FF2B5EF4-FFF2-40B4-BE49-F238E27FC236}">
                <a16:creationId xmlns:a16="http://schemas.microsoft.com/office/drawing/2014/main" id="{1272B145-29CC-4E0C-B703-9CEBDD953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100" y="5381154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4" name="Rectangle 1354">
            <a:extLst>
              <a:ext uri="{FF2B5EF4-FFF2-40B4-BE49-F238E27FC236}">
                <a16:creationId xmlns:a16="http://schemas.microsoft.com/office/drawing/2014/main" id="{CC317365-4CC6-431A-A67F-75F982C7D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4212" y="5077942"/>
            <a:ext cx="177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latin typeface="Arial" panose="020B0604020202020204" pitchFamily="34" charset="0"/>
              </a:rPr>
              <a:t>h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15" name="Rectangle 1355">
            <a:extLst>
              <a:ext uri="{FF2B5EF4-FFF2-40B4-BE49-F238E27FC236}">
                <a16:creationId xmlns:a16="http://schemas.microsoft.com/office/drawing/2014/main" id="{7004A2E2-9203-4CFE-BBC0-2DBE61240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912" y="5381154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6" name="Rectangle 1356">
            <a:extLst>
              <a:ext uri="{FF2B5EF4-FFF2-40B4-BE49-F238E27FC236}">
                <a16:creationId xmlns:a16="http://schemas.microsoft.com/office/drawing/2014/main" id="{16A8D869-DDC4-4DCC-9088-89DD5C768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375" y="5077942"/>
            <a:ext cx="139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latin typeface="Arial" panose="020B0604020202020204" pitchFamily="34" charset="0"/>
              </a:rPr>
              <a:t>i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17" name="Rectangle 1357">
            <a:extLst>
              <a:ext uri="{FF2B5EF4-FFF2-40B4-BE49-F238E27FC236}">
                <a16:creationId xmlns:a16="http://schemas.microsoft.com/office/drawing/2014/main" id="{C9F6AED2-91FB-49D3-A6C1-AA2197361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0550" y="5381154"/>
            <a:ext cx="1381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8" name="Rectangle 1358">
            <a:extLst>
              <a:ext uri="{FF2B5EF4-FFF2-40B4-BE49-F238E27FC236}">
                <a16:creationId xmlns:a16="http://schemas.microsoft.com/office/drawing/2014/main" id="{3527E52E-06CF-4B87-952F-211726BC2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362" y="5077942"/>
            <a:ext cx="1301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j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9" name="Rectangle 1359">
            <a:extLst>
              <a:ext uri="{FF2B5EF4-FFF2-40B4-BE49-F238E27FC236}">
                <a16:creationId xmlns:a16="http://schemas.microsoft.com/office/drawing/2014/main" id="{5299FC8B-1210-48D7-8466-A08909374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7112" y="5381154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C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20" name="Rectangle 1360">
            <a:extLst>
              <a:ext uri="{FF2B5EF4-FFF2-40B4-BE49-F238E27FC236}">
                <a16:creationId xmlns:a16="http://schemas.microsoft.com/office/drawing/2014/main" id="{36B57C7E-A762-43DC-A14D-0033B50FA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900" y="5077942"/>
            <a:ext cx="2301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solidFill>
                  <a:schemeClr val="bg1"/>
                </a:solidFill>
                <a:latin typeface="Arial" panose="020B0604020202020204" pitchFamily="34" charset="0"/>
              </a:rPr>
              <a:t>k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21" name="Freeform 1361">
            <a:extLst>
              <a:ext uri="{FF2B5EF4-FFF2-40B4-BE49-F238E27FC236}">
                <a16:creationId xmlns:a16="http://schemas.microsoft.com/office/drawing/2014/main" id="{B9110D61-E403-41CB-AFD0-F9AFEACF59D5}"/>
              </a:ext>
            </a:extLst>
          </p:cNvPr>
          <p:cNvSpPr>
            <a:spLocks/>
          </p:cNvSpPr>
          <p:nvPr/>
        </p:nvSpPr>
        <p:spPr bwMode="auto">
          <a:xfrm>
            <a:off x="4669162" y="52906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7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2" name="Freeform 1362">
            <a:extLst>
              <a:ext uri="{FF2B5EF4-FFF2-40B4-BE49-F238E27FC236}">
                <a16:creationId xmlns:a16="http://schemas.microsoft.com/office/drawing/2014/main" id="{18940562-9C76-401A-9862-72B0F622C9CF}"/>
              </a:ext>
            </a:extLst>
          </p:cNvPr>
          <p:cNvSpPr>
            <a:spLocks/>
          </p:cNvSpPr>
          <p:nvPr/>
        </p:nvSpPr>
        <p:spPr bwMode="auto">
          <a:xfrm>
            <a:off x="4669162" y="52097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3" name="Freeform 1363">
            <a:extLst>
              <a:ext uri="{FF2B5EF4-FFF2-40B4-BE49-F238E27FC236}">
                <a16:creationId xmlns:a16="http://schemas.microsoft.com/office/drawing/2014/main" id="{FDE629FD-28E7-4AF7-B98D-BC76B92ECB2B}"/>
              </a:ext>
            </a:extLst>
          </p:cNvPr>
          <p:cNvSpPr>
            <a:spLocks/>
          </p:cNvSpPr>
          <p:nvPr/>
        </p:nvSpPr>
        <p:spPr bwMode="auto">
          <a:xfrm>
            <a:off x="4669162" y="512715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4" name="Freeform 1364">
            <a:extLst>
              <a:ext uri="{FF2B5EF4-FFF2-40B4-BE49-F238E27FC236}">
                <a16:creationId xmlns:a16="http://schemas.microsoft.com/office/drawing/2014/main" id="{8224F2AD-7808-4F25-9595-67D69D4BE5F1}"/>
              </a:ext>
            </a:extLst>
          </p:cNvPr>
          <p:cNvSpPr>
            <a:spLocks/>
          </p:cNvSpPr>
          <p:nvPr/>
        </p:nvSpPr>
        <p:spPr bwMode="auto">
          <a:xfrm>
            <a:off x="4669162" y="50446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5" name="Freeform 1365">
            <a:extLst>
              <a:ext uri="{FF2B5EF4-FFF2-40B4-BE49-F238E27FC236}">
                <a16:creationId xmlns:a16="http://schemas.microsoft.com/office/drawing/2014/main" id="{894E9780-A63D-4B1C-B2CB-BB4A9BC51707}"/>
              </a:ext>
            </a:extLst>
          </p:cNvPr>
          <p:cNvSpPr>
            <a:spLocks/>
          </p:cNvSpPr>
          <p:nvPr/>
        </p:nvSpPr>
        <p:spPr bwMode="auto">
          <a:xfrm>
            <a:off x="4669162" y="4962054"/>
            <a:ext cx="12700" cy="60325"/>
          </a:xfrm>
          <a:custGeom>
            <a:avLst/>
            <a:gdLst>
              <a:gd name="T0" fmla="*/ 0 w 8"/>
              <a:gd name="T1" fmla="*/ 35 h 38"/>
              <a:gd name="T2" fmla="*/ 1 w 8"/>
              <a:gd name="T3" fmla="*/ 35 h 38"/>
              <a:gd name="T4" fmla="*/ 2 w 8"/>
              <a:gd name="T5" fmla="*/ 36 h 38"/>
              <a:gd name="T6" fmla="*/ 4 w 8"/>
              <a:gd name="T7" fmla="*/ 38 h 38"/>
              <a:gd name="T8" fmla="*/ 5 w 8"/>
              <a:gd name="T9" fmla="*/ 36 h 38"/>
              <a:gd name="T10" fmla="*/ 7 w 8"/>
              <a:gd name="T11" fmla="*/ 35 h 38"/>
              <a:gd name="T12" fmla="*/ 8 w 8"/>
              <a:gd name="T13" fmla="*/ 33 h 38"/>
              <a:gd name="T14" fmla="*/ 8 w 8"/>
              <a:gd name="T15" fmla="*/ 4 h 38"/>
              <a:gd name="T16" fmla="*/ 7 w 8"/>
              <a:gd name="T17" fmla="*/ 3 h 38"/>
              <a:gd name="T18" fmla="*/ 5 w 8"/>
              <a:gd name="T19" fmla="*/ 2 h 38"/>
              <a:gd name="T20" fmla="*/ 4 w 8"/>
              <a:gd name="T21" fmla="*/ 0 h 38"/>
              <a:gd name="T22" fmla="*/ 2 w 8"/>
              <a:gd name="T23" fmla="*/ 2 h 38"/>
              <a:gd name="T24" fmla="*/ 1 w 8"/>
              <a:gd name="T25" fmla="*/ 3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8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6" name="Freeform 1366">
            <a:extLst>
              <a:ext uri="{FF2B5EF4-FFF2-40B4-BE49-F238E27FC236}">
                <a16:creationId xmlns:a16="http://schemas.microsoft.com/office/drawing/2014/main" id="{30C12E93-AD95-460B-B1AE-89F485FAF96D}"/>
              </a:ext>
            </a:extLst>
          </p:cNvPr>
          <p:cNvSpPr>
            <a:spLocks/>
          </p:cNvSpPr>
          <p:nvPr/>
        </p:nvSpPr>
        <p:spPr bwMode="auto">
          <a:xfrm>
            <a:off x="4669162" y="488267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7" name="Freeform 1367">
            <a:extLst>
              <a:ext uri="{FF2B5EF4-FFF2-40B4-BE49-F238E27FC236}">
                <a16:creationId xmlns:a16="http://schemas.microsoft.com/office/drawing/2014/main" id="{B011214C-3A1F-412F-B271-888469FE284B}"/>
              </a:ext>
            </a:extLst>
          </p:cNvPr>
          <p:cNvSpPr>
            <a:spLocks/>
          </p:cNvSpPr>
          <p:nvPr/>
        </p:nvSpPr>
        <p:spPr bwMode="auto">
          <a:xfrm>
            <a:off x="4669162" y="480012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8" name="Freeform 1368">
            <a:extLst>
              <a:ext uri="{FF2B5EF4-FFF2-40B4-BE49-F238E27FC236}">
                <a16:creationId xmlns:a16="http://schemas.microsoft.com/office/drawing/2014/main" id="{784743DE-0293-495A-9D25-AA6EDD1D90E6}"/>
              </a:ext>
            </a:extLst>
          </p:cNvPr>
          <p:cNvSpPr>
            <a:spLocks/>
          </p:cNvSpPr>
          <p:nvPr/>
        </p:nvSpPr>
        <p:spPr bwMode="auto">
          <a:xfrm>
            <a:off x="4669162" y="471757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9" name="Freeform 1369">
            <a:extLst>
              <a:ext uri="{FF2B5EF4-FFF2-40B4-BE49-F238E27FC236}">
                <a16:creationId xmlns:a16="http://schemas.microsoft.com/office/drawing/2014/main" id="{4542A216-B591-4E21-AC29-0680B2699D3F}"/>
              </a:ext>
            </a:extLst>
          </p:cNvPr>
          <p:cNvSpPr>
            <a:spLocks/>
          </p:cNvSpPr>
          <p:nvPr/>
        </p:nvSpPr>
        <p:spPr bwMode="auto">
          <a:xfrm>
            <a:off x="4669162" y="4635029"/>
            <a:ext cx="12700" cy="60325"/>
          </a:xfrm>
          <a:custGeom>
            <a:avLst/>
            <a:gdLst>
              <a:gd name="T0" fmla="*/ 0 w 8"/>
              <a:gd name="T1" fmla="*/ 34 h 38"/>
              <a:gd name="T2" fmla="*/ 1 w 8"/>
              <a:gd name="T3" fmla="*/ 34 h 38"/>
              <a:gd name="T4" fmla="*/ 2 w 8"/>
              <a:gd name="T5" fmla="*/ 35 h 38"/>
              <a:gd name="T6" fmla="*/ 4 w 8"/>
              <a:gd name="T7" fmla="*/ 38 h 38"/>
              <a:gd name="T8" fmla="*/ 5 w 8"/>
              <a:gd name="T9" fmla="*/ 35 h 38"/>
              <a:gd name="T10" fmla="*/ 7 w 8"/>
              <a:gd name="T11" fmla="*/ 34 h 38"/>
              <a:gd name="T12" fmla="*/ 8 w 8"/>
              <a:gd name="T13" fmla="*/ 33 h 38"/>
              <a:gd name="T14" fmla="*/ 8 w 8"/>
              <a:gd name="T15" fmla="*/ 4 h 38"/>
              <a:gd name="T16" fmla="*/ 7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2 w 8"/>
              <a:gd name="T23" fmla="*/ 1 h 38"/>
              <a:gd name="T24" fmla="*/ 1 w 8"/>
              <a:gd name="T25" fmla="*/ 2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1" name="Freeform 1371">
            <a:extLst>
              <a:ext uri="{FF2B5EF4-FFF2-40B4-BE49-F238E27FC236}">
                <a16:creationId xmlns:a16="http://schemas.microsoft.com/office/drawing/2014/main" id="{08AD512C-2FFA-4CC2-925A-57470980559C}"/>
              </a:ext>
            </a:extLst>
          </p:cNvPr>
          <p:cNvSpPr>
            <a:spLocks/>
          </p:cNvSpPr>
          <p:nvPr/>
        </p:nvSpPr>
        <p:spPr bwMode="auto">
          <a:xfrm>
            <a:off x="4669162" y="4612804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2" name="Freeform 1372">
            <a:extLst>
              <a:ext uri="{FF2B5EF4-FFF2-40B4-BE49-F238E27FC236}">
                <a16:creationId xmlns:a16="http://schemas.microsoft.com/office/drawing/2014/main" id="{5C2C485B-48E2-4545-8F27-FA66E57799A4}"/>
              </a:ext>
            </a:extLst>
          </p:cNvPr>
          <p:cNvSpPr>
            <a:spLocks/>
          </p:cNvSpPr>
          <p:nvPr/>
        </p:nvSpPr>
        <p:spPr bwMode="auto">
          <a:xfrm>
            <a:off x="4669162" y="4546129"/>
            <a:ext cx="12700" cy="42863"/>
          </a:xfrm>
          <a:custGeom>
            <a:avLst/>
            <a:gdLst>
              <a:gd name="T0" fmla="*/ 0 w 8"/>
              <a:gd name="T1" fmla="*/ 25 h 27"/>
              <a:gd name="T2" fmla="*/ 1 w 8"/>
              <a:gd name="T3" fmla="*/ 25 h 27"/>
              <a:gd name="T4" fmla="*/ 2 w 8"/>
              <a:gd name="T5" fmla="*/ 26 h 27"/>
              <a:gd name="T6" fmla="*/ 4 w 8"/>
              <a:gd name="T7" fmla="*/ 27 h 27"/>
              <a:gd name="T8" fmla="*/ 5 w 8"/>
              <a:gd name="T9" fmla="*/ 26 h 27"/>
              <a:gd name="T10" fmla="*/ 7 w 8"/>
              <a:gd name="T11" fmla="*/ 25 h 27"/>
              <a:gd name="T12" fmla="*/ 8 w 8"/>
              <a:gd name="T13" fmla="*/ 24 h 27"/>
              <a:gd name="T14" fmla="*/ 8 w 8"/>
              <a:gd name="T15" fmla="*/ 4 h 27"/>
              <a:gd name="T16" fmla="*/ 7 w 8"/>
              <a:gd name="T17" fmla="*/ 2 h 27"/>
              <a:gd name="T18" fmla="*/ 5 w 8"/>
              <a:gd name="T19" fmla="*/ 1 h 27"/>
              <a:gd name="T20" fmla="*/ 4 w 8"/>
              <a:gd name="T21" fmla="*/ 0 h 27"/>
              <a:gd name="T22" fmla="*/ 2 w 8"/>
              <a:gd name="T23" fmla="*/ 1 h 27"/>
              <a:gd name="T24" fmla="*/ 1 w 8"/>
              <a:gd name="T25" fmla="*/ 2 h 27"/>
              <a:gd name="T26" fmla="*/ 0 w 8"/>
              <a:gd name="T27" fmla="*/ 4 h 27"/>
              <a:gd name="T28" fmla="*/ 0 w 8"/>
              <a:gd name="T29" fmla="*/ 6 h 27"/>
              <a:gd name="T30" fmla="*/ 0 w 8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4" y="27"/>
                </a:lnTo>
                <a:lnTo>
                  <a:pt x="5" y="26"/>
                </a:lnTo>
                <a:lnTo>
                  <a:pt x="7" y="25"/>
                </a:lnTo>
                <a:lnTo>
                  <a:pt x="8" y="24"/>
                </a:lnTo>
                <a:lnTo>
                  <a:pt x="8" y="4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6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3" name="Rectangle 1373">
            <a:extLst>
              <a:ext uri="{FF2B5EF4-FFF2-40B4-BE49-F238E27FC236}">
                <a16:creationId xmlns:a16="http://schemas.microsoft.com/office/drawing/2014/main" id="{AC7B0F7C-F58B-4898-B838-ACF7EC40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562" y="4517554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934" name="Freeform 1374">
            <a:extLst>
              <a:ext uri="{FF2B5EF4-FFF2-40B4-BE49-F238E27FC236}">
                <a16:creationId xmlns:a16="http://schemas.microsoft.com/office/drawing/2014/main" id="{52C6A67A-A3B6-4D1B-A0F4-7A1A2D01307A}"/>
              </a:ext>
            </a:extLst>
          </p:cNvPr>
          <p:cNvSpPr>
            <a:spLocks/>
          </p:cNvSpPr>
          <p:nvPr/>
        </p:nvSpPr>
        <p:spPr bwMode="auto">
          <a:xfrm>
            <a:off x="5105725" y="532082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5" name="Freeform 1375">
            <a:extLst>
              <a:ext uri="{FF2B5EF4-FFF2-40B4-BE49-F238E27FC236}">
                <a16:creationId xmlns:a16="http://schemas.microsoft.com/office/drawing/2014/main" id="{85B6A810-778C-4F80-BCA9-902EAAE6E067}"/>
              </a:ext>
            </a:extLst>
          </p:cNvPr>
          <p:cNvSpPr>
            <a:spLocks/>
          </p:cNvSpPr>
          <p:nvPr/>
        </p:nvSpPr>
        <p:spPr bwMode="auto">
          <a:xfrm>
            <a:off x="5105725" y="523827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6" name="Freeform 1376">
            <a:extLst>
              <a:ext uri="{FF2B5EF4-FFF2-40B4-BE49-F238E27FC236}">
                <a16:creationId xmlns:a16="http://schemas.microsoft.com/office/drawing/2014/main" id="{F1A985A6-CDF7-46C0-A708-535655C9CD34}"/>
              </a:ext>
            </a:extLst>
          </p:cNvPr>
          <p:cNvSpPr>
            <a:spLocks/>
          </p:cNvSpPr>
          <p:nvPr/>
        </p:nvSpPr>
        <p:spPr bwMode="auto">
          <a:xfrm>
            <a:off x="5105725" y="5155729"/>
            <a:ext cx="11112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6 h 38"/>
              <a:gd name="T6" fmla="*/ 4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7" name="Freeform 1377">
            <a:extLst>
              <a:ext uri="{FF2B5EF4-FFF2-40B4-BE49-F238E27FC236}">
                <a16:creationId xmlns:a16="http://schemas.microsoft.com/office/drawing/2014/main" id="{B6A878FA-5E79-41CF-8DB1-A223FB5F6A97}"/>
              </a:ext>
            </a:extLst>
          </p:cNvPr>
          <p:cNvSpPr>
            <a:spLocks/>
          </p:cNvSpPr>
          <p:nvPr/>
        </p:nvSpPr>
        <p:spPr bwMode="auto">
          <a:xfrm>
            <a:off x="5105725" y="507476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8" name="Freeform 1378">
            <a:extLst>
              <a:ext uri="{FF2B5EF4-FFF2-40B4-BE49-F238E27FC236}">
                <a16:creationId xmlns:a16="http://schemas.microsoft.com/office/drawing/2014/main" id="{CCDB5D49-3FC2-4B9D-946E-0CA08182E1F4}"/>
              </a:ext>
            </a:extLst>
          </p:cNvPr>
          <p:cNvSpPr>
            <a:spLocks/>
          </p:cNvSpPr>
          <p:nvPr/>
        </p:nvSpPr>
        <p:spPr bwMode="auto">
          <a:xfrm>
            <a:off x="5105725" y="499221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9" name="Freeform 1379">
            <a:extLst>
              <a:ext uri="{FF2B5EF4-FFF2-40B4-BE49-F238E27FC236}">
                <a16:creationId xmlns:a16="http://schemas.microsoft.com/office/drawing/2014/main" id="{FBC8481D-3CA7-4BA3-991C-F14E689B9A6A}"/>
              </a:ext>
            </a:extLst>
          </p:cNvPr>
          <p:cNvSpPr>
            <a:spLocks/>
          </p:cNvSpPr>
          <p:nvPr/>
        </p:nvSpPr>
        <p:spPr bwMode="auto">
          <a:xfrm>
            <a:off x="5105725" y="4909667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0" name="Freeform 1380">
            <a:extLst>
              <a:ext uri="{FF2B5EF4-FFF2-40B4-BE49-F238E27FC236}">
                <a16:creationId xmlns:a16="http://schemas.microsoft.com/office/drawing/2014/main" id="{24BE848D-FCE2-40D2-80CC-CEFDCC910D64}"/>
              </a:ext>
            </a:extLst>
          </p:cNvPr>
          <p:cNvSpPr>
            <a:spLocks/>
          </p:cNvSpPr>
          <p:nvPr/>
        </p:nvSpPr>
        <p:spPr bwMode="auto">
          <a:xfrm>
            <a:off x="5105725" y="4827117"/>
            <a:ext cx="11112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5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4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1" name="Freeform 1381">
            <a:extLst>
              <a:ext uri="{FF2B5EF4-FFF2-40B4-BE49-F238E27FC236}">
                <a16:creationId xmlns:a16="http://schemas.microsoft.com/office/drawing/2014/main" id="{FAA405B8-88CD-4BC3-B914-4E462B7105D5}"/>
              </a:ext>
            </a:extLst>
          </p:cNvPr>
          <p:cNvSpPr>
            <a:spLocks/>
          </p:cNvSpPr>
          <p:nvPr/>
        </p:nvSpPr>
        <p:spPr bwMode="auto">
          <a:xfrm>
            <a:off x="5105725" y="474774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2" name="Freeform 1382">
            <a:extLst>
              <a:ext uri="{FF2B5EF4-FFF2-40B4-BE49-F238E27FC236}">
                <a16:creationId xmlns:a16="http://schemas.microsoft.com/office/drawing/2014/main" id="{7143DF2D-3E25-4759-B2B7-1280E332CAEC}"/>
              </a:ext>
            </a:extLst>
          </p:cNvPr>
          <p:cNvSpPr>
            <a:spLocks/>
          </p:cNvSpPr>
          <p:nvPr/>
        </p:nvSpPr>
        <p:spPr bwMode="auto">
          <a:xfrm>
            <a:off x="5105725" y="466519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4" name="Freeform 1384">
            <a:extLst>
              <a:ext uri="{FF2B5EF4-FFF2-40B4-BE49-F238E27FC236}">
                <a16:creationId xmlns:a16="http://schemas.microsoft.com/office/drawing/2014/main" id="{A64A73C8-EEF8-40A5-B9FA-810A19DEBD90}"/>
              </a:ext>
            </a:extLst>
          </p:cNvPr>
          <p:cNvSpPr>
            <a:spLocks/>
          </p:cNvSpPr>
          <p:nvPr/>
        </p:nvSpPr>
        <p:spPr bwMode="auto">
          <a:xfrm>
            <a:off x="5105725" y="4641379"/>
            <a:ext cx="11112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5" name="Freeform 1385">
            <a:extLst>
              <a:ext uri="{FF2B5EF4-FFF2-40B4-BE49-F238E27FC236}">
                <a16:creationId xmlns:a16="http://schemas.microsoft.com/office/drawing/2014/main" id="{715888CA-3CF2-4EA9-9294-919F4D0F3466}"/>
              </a:ext>
            </a:extLst>
          </p:cNvPr>
          <p:cNvSpPr>
            <a:spLocks/>
          </p:cNvSpPr>
          <p:nvPr/>
        </p:nvSpPr>
        <p:spPr bwMode="auto">
          <a:xfrm>
            <a:off x="5105725" y="4577879"/>
            <a:ext cx="11112" cy="41275"/>
          </a:xfrm>
          <a:custGeom>
            <a:avLst/>
            <a:gdLst>
              <a:gd name="T0" fmla="*/ 0 w 7"/>
              <a:gd name="T1" fmla="*/ 24 h 26"/>
              <a:gd name="T2" fmla="*/ 1 w 7"/>
              <a:gd name="T3" fmla="*/ 24 h 26"/>
              <a:gd name="T4" fmla="*/ 2 w 7"/>
              <a:gd name="T5" fmla="*/ 25 h 26"/>
              <a:gd name="T6" fmla="*/ 4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2 h 26"/>
              <a:gd name="T14" fmla="*/ 7 w 7"/>
              <a:gd name="T15" fmla="*/ 4 h 26"/>
              <a:gd name="T16" fmla="*/ 6 w 7"/>
              <a:gd name="T17" fmla="*/ 2 h 26"/>
              <a:gd name="T18" fmla="*/ 5 w 7"/>
              <a:gd name="T19" fmla="*/ 1 h 26"/>
              <a:gd name="T20" fmla="*/ 4 w 7"/>
              <a:gd name="T21" fmla="*/ 0 h 26"/>
              <a:gd name="T22" fmla="*/ 2 w 7"/>
              <a:gd name="T23" fmla="*/ 1 h 26"/>
              <a:gd name="T24" fmla="*/ 1 w 7"/>
              <a:gd name="T25" fmla="*/ 2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1" y="24"/>
                </a:lnTo>
                <a:lnTo>
                  <a:pt x="2" y="25"/>
                </a:lnTo>
                <a:lnTo>
                  <a:pt x="4" y="26"/>
                </a:lnTo>
                <a:lnTo>
                  <a:pt x="5" y="25"/>
                </a:lnTo>
                <a:lnTo>
                  <a:pt x="6" y="24"/>
                </a:lnTo>
                <a:lnTo>
                  <a:pt x="7" y="22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6" name="Freeform 1386">
            <a:extLst>
              <a:ext uri="{FF2B5EF4-FFF2-40B4-BE49-F238E27FC236}">
                <a16:creationId xmlns:a16="http://schemas.microsoft.com/office/drawing/2014/main" id="{53DA8CA5-7CA4-4C9C-B5F4-8396AA43A72A}"/>
              </a:ext>
            </a:extLst>
          </p:cNvPr>
          <p:cNvSpPr>
            <a:spLocks/>
          </p:cNvSpPr>
          <p:nvPr/>
        </p:nvSpPr>
        <p:spPr bwMode="auto">
          <a:xfrm>
            <a:off x="2594300" y="527002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7" name="Freeform 1387">
            <a:extLst>
              <a:ext uri="{FF2B5EF4-FFF2-40B4-BE49-F238E27FC236}">
                <a16:creationId xmlns:a16="http://schemas.microsoft.com/office/drawing/2014/main" id="{9F9AACDA-61E8-48AC-B8A9-74C43C534EEF}"/>
              </a:ext>
            </a:extLst>
          </p:cNvPr>
          <p:cNvSpPr>
            <a:spLocks/>
          </p:cNvSpPr>
          <p:nvPr/>
        </p:nvSpPr>
        <p:spPr bwMode="auto">
          <a:xfrm>
            <a:off x="2594300" y="518747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8" name="Freeform 1388">
            <a:extLst>
              <a:ext uri="{FF2B5EF4-FFF2-40B4-BE49-F238E27FC236}">
                <a16:creationId xmlns:a16="http://schemas.microsoft.com/office/drawing/2014/main" id="{222230B7-0830-4E93-8871-28DD177429E7}"/>
              </a:ext>
            </a:extLst>
          </p:cNvPr>
          <p:cNvSpPr>
            <a:spLocks/>
          </p:cNvSpPr>
          <p:nvPr/>
        </p:nvSpPr>
        <p:spPr bwMode="auto">
          <a:xfrm>
            <a:off x="2594300" y="5104929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4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9" name="Freeform 1389">
            <a:extLst>
              <a:ext uri="{FF2B5EF4-FFF2-40B4-BE49-F238E27FC236}">
                <a16:creationId xmlns:a16="http://schemas.microsoft.com/office/drawing/2014/main" id="{8E285085-78A2-4F5E-8693-4F7279520867}"/>
              </a:ext>
            </a:extLst>
          </p:cNvPr>
          <p:cNvSpPr>
            <a:spLocks/>
          </p:cNvSpPr>
          <p:nvPr/>
        </p:nvSpPr>
        <p:spPr bwMode="auto">
          <a:xfrm>
            <a:off x="2594300" y="502396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0" name="Freeform 1390">
            <a:extLst>
              <a:ext uri="{FF2B5EF4-FFF2-40B4-BE49-F238E27FC236}">
                <a16:creationId xmlns:a16="http://schemas.microsoft.com/office/drawing/2014/main" id="{69E123CD-8D63-440A-927A-8588E9C01979}"/>
              </a:ext>
            </a:extLst>
          </p:cNvPr>
          <p:cNvSpPr>
            <a:spLocks/>
          </p:cNvSpPr>
          <p:nvPr/>
        </p:nvSpPr>
        <p:spPr bwMode="auto">
          <a:xfrm>
            <a:off x="2594300" y="4941417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1" name="Freeform 1391">
            <a:extLst>
              <a:ext uri="{FF2B5EF4-FFF2-40B4-BE49-F238E27FC236}">
                <a16:creationId xmlns:a16="http://schemas.microsoft.com/office/drawing/2014/main" id="{0D3E66AC-8CF3-417C-ACC4-EA96B7FD06CB}"/>
              </a:ext>
            </a:extLst>
          </p:cNvPr>
          <p:cNvSpPr>
            <a:spLocks/>
          </p:cNvSpPr>
          <p:nvPr/>
        </p:nvSpPr>
        <p:spPr bwMode="auto">
          <a:xfrm>
            <a:off x="2594300" y="48604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2" name="Freeform 1392">
            <a:extLst>
              <a:ext uri="{FF2B5EF4-FFF2-40B4-BE49-F238E27FC236}">
                <a16:creationId xmlns:a16="http://schemas.microsoft.com/office/drawing/2014/main" id="{A0315398-040F-442F-9596-FEB09522008B}"/>
              </a:ext>
            </a:extLst>
          </p:cNvPr>
          <p:cNvSpPr>
            <a:spLocks/>
          </p:cNvSpPr>
          <p:nvPr/>
        </p:nvSpPr>
        <p:spPr bwMode="auto">
          <a:xfrm>
            <a:off x="2594300" y="4777904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3" name="Freeform 1393">
            <a:extLst>
              <a:ext uri="{FF2B5EF4-FFF2-40B4-BE49-F238E27FC236}">
                <a16:creationId xmlns:a16="http://schemas.microsoft.com/office/drawing/2014/main" id="{3BEA9EAA-0B93-437F-9831-8449218DC3CE}"/>
              </a:ext>
            </a:extLst>
          </p:cNvPr>
          <p:cNvSpPr>
            <a:spLocks/>
          </p:cNvSpPr>
          <p:nvPr/>
        </p:nvSpPr>
        <p:spPr bwMode="auto">
          <a:xfrm>
            <a:off x="2594300" y="4696942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6" name="Freeform 1396">
            <a:extLst>
              <a:ext uri="{FF2B5EF4-FFF2-40B4-BE49-F238E27FC236}">
                <a16:creationId xmlns:a16="http://schemas.microsoft.com/office/drawing/2014/main" id="{AD9557BB-D5A8-4ED2-AE76-8513F661E578}"/>
              </a:ext>
            </a:extLst>
          </p:cNvPr>
          <p:cNvSpPr>
            <a:spLocks/>
          </p:cNvSpPr>
          <p:nvPr/>
        </p:nvSpPr>
        <p:spPr bwMode="auto">
          <a:xfrm>
            <a:off x="2594300" y="4590579"/>
            <a:ext cx="11112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5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3 h 38"/>
              <a:gd name="T18" fmla="*/ 4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7" name="Freeform 1397">
            <a:extLst>
              <a:ext uri="{FF2B5EF4-FFF2-40B4-BE49-F238E27FC236}">
                <a16:creationId xmlns:a16="http://schemas.microsoft.com/office/drawing/2014/main" id="{76658411-7931-478E-A83D-AB812AB6C12F}"/>
              </a:ext>
            </a:extLst>
          </p:cNvPr>
          <p:cNvSpPr>
            <a:spLocks/>
          </p:cNvSpPr>
          <p:nvPr/>
        </p:nvSpPr>
        <p:spPr bwMode="auto">
          <a:xfrm>
            <a:off x="2594300" y="4525492"/>
            <a:ext cx="11112" cy="42862"/>
          </a:xfrm>
          <a:custGeom>
            <a:avLst/>
            <a:gdLst>
              <a:gd name="T0" fmla="*/ 0 w 7"/>
              <a:gd name="T1" fmla="*/ 25 h 27"/>
              <a:gd name="T2" fmla="*/ 1 w 7"/>
              <a:gd name="T3" fmla="*/ 25 h 27"/>
              <a:gd name="T4" fmla="*/ 2 w 7"/>
              <a:gd name="T5" fmla="*/ 26 h 27"/>
              <a:gd name="T6" fmla="*/ 3 w 7"/>
              <a:gd name="T7" fmla="*/ 27 h 27"/>
              <a:gd name="T8" fmla="*/ 4 w 7"/>
              <a:gd name="T9" fmla="*/ 26 h 27"/>
              <a:gd name="T10" fmla="*/ 5 w 7"/>
              <a:gd name="T11" fmla="*/ 25 h 27"/>
              <a:gd name="T12" fmla="*/ 7 w 7"/>
              <a:gd name="T13" fmla="*/ 24 h 27"/>
              <a:gd name="T14" fmla="*/ 7 w 7"/>
              <a:gd name="T15" fmla="*/ 4 h 27"/>
              <a:gd name="T16" fmla="*/ 5 w 7"/>
              <a:gd name="T17" fmla="*/ 2 h 27"/>
              <a:gd name="T18" fmla="*/ 4 w 7"/>
              <a:gd name="T19" fmla="*/ 1 h 27"/>
              <a:gd name="T20" fmla="*/ 3 w 7"/>
              <a:gd name="T21" fmla="*/ 0 h 27"/>
              <a:gd name="T22" fmla="*/ 2 w 7"/>
              <a:gd name="T23" fmla="*/ 1 h 27"/>
              <a:gd name="T24" fmla="*/ 1 w 7"/>
              <a:gd name="T25" fmla="*/ 2 h 27"/>
              <a:gd name="T26" fmla="*/ 0 w 7"/>
              <a:gd name="T27" fmla="*/ 4 h 27"/>
              <a:gd name="T28" fmla="*/ 0 w 7"/>
              <a:gd name="T29" fmla="*/ 5 h 27"/>
              <a:gd name="T30" fmla="*/ 0 w 7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4" y="26"/>
                </a:lnTo>
                <a:lnTo>
                  <a:pt x="5" y="25"/>
                </a:lnTo>
                <a:lnTo>
                  <a:pt x="7" y="24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8" name="Freeform 1398">
            <a:extLst>
              <a:ext uri="{FF2B5EF4-FFF2-40B4-BE49-F238E27FC236}">
                <a16:creationId xmlns:a16="http://schemas.microsoft.com/office/drawing/2014/main" id="{0FBA3589-9641-4A9C-A893-CE97D9638631}"/>
              </a:ext>
            </a:extLst>
          </p:cNvPr>
          <p:cNvSpPr>
            <a:spLocks/>
          </p:cNvSpPr>
          <p:nvPr/>
        </p:nvSpPr>
        <p:spPr bwMode="auto">
          <a:xfrm>
            <a:off x="3007050" y="527002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9" name="Freeform 1399">
            <a:extLst>
              <a:ext uri="{FF2B5EF4-FFF2-40B4-BE49-F238E27FC236}">
                <a16:creationId xmlns:a16="http://schemas.microsoft.com/office/drawing/2014/main" id="{EB0F8703-FE94-4338-A445-2AF49A9A6AF8}"/>
              </a:ext>
            </a:extLst>
          </p:cNvPr>
          <p:cNvSpPr>
            <a:spLocks/>
          </p:cNvSpPr>
          <p:nvPr/>
        </p:nvSpPr>
        <p:spPr bwMode="auto">
          <a:xfrm>
            <a:off x="3007050" y="518747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0" name="Freeform 1400">
            <a:extLst>
              <a:ext uri="{FF2B5EF4-FFF2-40B4-BE49-F238E27FC236}">
                <a16:creationId xmlns:a16="http://schemas.microsoft.com/office/drawing/2014/main" id="{E7E0ACBD-2383-400F-901C-3DD58504B7D6}"/>
              </a:ext>
            </a:extLst>
          </p:cNvPr>
          <p:cNvSpPr>
            <a:spLocks/>
          </p:cNvSpPr>
          <p:nvPr/>
        </p:nvSpPr>
        <p:spPr bwMode="auto">
          <a:xfrm>
            <a:off x="3007050" y="5104929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4 h 38"/>
              <a:gd name="T16" fmla="*/ 6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1" name="Freeform 1401">
            <a:extLst>
              <a:ext uri="{FF2B5EF4-FFF2-40B4-BE49-F238E27FC236}">
                <a16:creationId xmlns:a16="http://schemas.microsoft.com/office/drawing/2014/main" id="{82CE8447-0BB1-4BD3-80AA-BB770BAD4133}"/>
              </a:ext>
            </a:extLst>
          </p:cNvPr>
          <p:cNvSpPr>
            <a:spLocks/>
          </p:cNvSpPr>
          <p:nvPr/>
        </p:nvSpPr>
        <p:spPr bwMode="auto">
          <a:xfrm>
            <a:off x="3007050" y="502396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2" name="Freeform 1402">
            <a:extLst>
              <a:ext uri="{FF2B5EF4-FFF2-40B4-BE49-F238E27FC236}">
                <a16:creationId xmlns:a16="http://schemas.microsoft.com/office/drawing/2014/main" id="{72CE0DD0-4BD1-4888-BC1A-883B0DB2AE98}"/>
              </a:ext>
            </a:extLst>
          </p:cNvPr>
          <p:cNvSpPr>
            <a:spLocks/>
          </p:cNvSpPr>
          <p:nvPr/>
        </p:nvSpPr>
        <p:spPr bwMode="auto">
          <a:xfrm>
            <a:off x="3007050" y="4941417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3" name="Freeform 1403">
            <a:extLst>
              <a:ext uri="{FF2B5EF4-FFF2-40B4-BE49-F238E27FC236}">
                <a16:creationId xmlns:a16="http://schemas.microsoft.com/office/drawing/2014/main" id="{360AE616-510F-403E-B4FB-30408B14EC91}"/>
              </a:ext>
            </a:extLst>
          </p:cNvPr>
          <p:cNvSpPr>
            <a:spLocks/>
          </p:cNvSpPr>
          <p:nvPr/>
        </p:nvSpPr>
        <p:spPr bwMode="auto">
          <a:xfrm>
            <a:off x="3007050" y="48604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4" name="Freeform 1404">
            <a:extLst>
              <a:ext uri="{FF2B5EF4-FFF2-40B4-BE49-F238E27FC236}">
                <a16:creationId xmlns:a16="http://schemas.microsoft.com/office/drawing/2014/main" id="{2A51917B-636F-4F5B-8573-FFC2AD1ECCD5}"/>
              </a:ext>
            </a:extLst>
          </p:cNvPr>
          <p:cNvSpPr>
            <a:spLocks/>
          </p:cNvSpPr>
          <p:nvPr/>
        </p:nvSpPr>
        <p:spPr bwMode="auto">
          <a:xfrm>
            <a:off x="3007050" y="4777904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5" name="Freeform 1405">
            <a:extLst>
              <a:ext uri="{FF2B5EF4-FFF2-40B4-BE49-F238E27FC236}">
                <a16:creationId xmlns:a16="http://schemas.microsoft.com/office/drawing/2014/main" id="{AE49FF5D-5A77-4BF9-A8D8-F045BC632F68}"/>
              </a:ext>
            </a:extLst>
          </p:cNvPr>
          <p:cNvSpPr>
            <a:spLocks/>
          </p:cNvSpPr>
          <p:nvPr/>
        </p:nvSpPr>
        <p:spPr bwMode="auto">
          <a:xfrm>
            <a:off x="3007050" y="4696942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8" name="Freeform 1408">
            <a:extLst>
              <a:ext uri="{FF2B5EF4-FFF2-40B4-BE49-F238E27FC236}">
                <a16:creationId xmlns:a16="http://schemas.microsoft.com/office/drawing/2014/main" id="{ADC75725-C17C-4E65-8417-181B34E48EC7}"/>
              </a:ext>
            </a:extLst>
          </p:cNvPr>
          <p:cNvSpPr>
            <a:spLocks/>
          </p:cNvSpPr>
          <p:nvPr/>
        </p:nvSpPr>
        <p:spPr bwMode="auto">
          <a:xfrm>
            <a:off x="3007050" y="4590579"/>
            <a:ext cx="11112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6 w 7"/>
              <a:gd name="T11" fmla="*/ 35 h 38"/>
              <a:gd name="T12" fmla="*/ 7 w 7"/>
              <a:gd name="T13" fmla="*/ 33 h 38"/>
              <a:gd name="T14" fmla="*/ 7 w 7"/>
              <a:gd name="T15" fmla="*/ 4 h 38"/>
              <a:gd name="T16" fmla="*/ 6 w 7"/>
              <a:gd name="T17" fmla="*/ 3 h 38"/>
              <a:gd name="T18" fmla="*/ 4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9" name="Freeform 1409">
            <a:extLst>
              <a:ext uri="{FF2B5EF4-FFF2-40B4-BE49-F238E27FC236}">
                <a16:creationId xmlns:a16="http://schemas.microsoft.com/office/drawing/2014/main" id="{C6FF9CF5-4AF9-411C-AC4E-43BC441507AF}"/>
              </a:ext>
            </a:extLst>
          </p:cNvPr>
          <p:cNvSpPr>
            <a:spLocks/>
          </p:cNvSpPr>
          <p:nvPr/>
        </p:nvSpPr>
        <p:spPr bwMode="auto">
          <a:xfrm>
            <a:off x="3007050" y="4525492"/>
            <a:ext cx="11112" cy="42862"/>
          </a:xfrm>
          <a:custGeom>
            <a:avLst/>
            <a:gdLst>
              <a:gd name="T0" fmla="*/ 0 w 7"/>
              <a:gd name="T1" fmla="*/ 25 h 27"/>
              <a:gd name="T2" fmla="*/ 1 w 7"/>
              <a:gd name="T3" fmla="*/ 25 h 27"/>
              <a:gd name="T4" fmla="*/ 2 w 7"/>
              <a:gd name="T5" fmla="*/ 26 h 27"/>
              <a:gd name="T6" fmla="*/ 3 w 7"/>
              <a:gd name="T7" fmla="*/ 27 h 27"/>
              <a:gd name="T8" fmla="*/ 4 w 7"/>
              <a:gd name="T9" fmla="*/ 26 h 27"/>
              <a:gd name="T10" fmla="*/ 6 w 7"/>
              <a:gd name="T11" fmla="*/ 25 h 27"/>
              <a:gd name="T12" fmla="*/ 7 w 7"/>
              <a:gd name="T13" fmla="*/ 24 h 27"/>
              <a:gd name="T14" fmla="*/ 7 w 7"/>
              <a:gd name="T15" fmla="*/ 4 h 27"/>
              <a:gd name="T16" fmla="*/ 6 w 7"/>
              <a:gd name="T17" fmla="*/ 2 h 27"/>
              <a:gd name="T18" fmla="*/ 4 w 7"/>
              <a:gd name="T19" fmla="*/ 1 h 27"/>
              <a:gd name="T20" fmla="*/ 3 w 7"/>
              <a:gd name="T21" fmla="*/ 0 h 27"/>
              <a:gd name="T22" fmla="*/ 2 w 7"/>
              <a:gd name="T23" fmla="*/ 1 h 27"/>
              <a:gd name="T24" fmla="*/ 1 w 7"/>
              <a:gd name="T25" fmla="*/ 2 h 27"/>
              <a:gd name="T26" fmla="*/ 0 w 7"/>
              <a:gd name="T27" fmla="*/ 4 h 27"/>
              <a:gd name="T28" fmla="*/ 0 w 7"/>
              <a:gd name="T29" fmla="*/ 5 h 27"/>
              <a:gd name="T30" fmla="*/ 0 w 7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4" y="26"/>
                </a:lnTo>
                <a:lnTo>
                  <a:pt x="6" y="25"/>
                </a:lnTo>
                <a:lnTo>
                  <a:pt x="7" y="24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0" name="Rectangle 1410">
            <a:extLst>
              <a:ext uri="{FF2B5EF4-FFF2-40B4-BE49-F238E27FC236}">
                <a16:creationId xmlns:a16="http://schemas.microsoft.com/office/drawing/2014/main" id="{C9BB3BA3-0EF0-4FFB-8735-F32FE84A5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100" y="4285779"/>
            <a:ext cx="17224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messages channel 2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71" name="Rectangle 1411">
            <a:extLst>
              <a:ext uri="{FF2B5EF4-FFF2-40B4-BE49-F238E27FC236}">
                <a16:creationId xmlns:a16="http://schemas.microsoft.com/office/drawing/2014/main" id="{2F49F3DF-7C8E-47A8-AC5A-485DAC07C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862" y="3188817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972" name="Freeform 1412">
            <a:extLst>
              <a:ext uri="{FF2B5EF4-FFF2-40B4-BE49-F238E27FC236}">
                <a16:creationId xmlns:a16="http://schemas.microsoft.com/office/drawing/2014/main" id="{3DB95905-6250-4A21-9415-D4C39B192671}"/>
              </a:ext>
            </a:extLst>
          </p:cNvPr>
          <p:cNvSpPr>
            <a:spLocks/>
          </p:cNvSpPr>
          <p:nvPr/>
        </p:nvSpPr>
        <p:spPr bwMode="auto">
          <a:xfrm>
            <a:off x="1203650" y="394922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3" name="Freeform 1413">
            <a:extLst>
              <a:ext uri="{FF2B5EF4-FFF2-40B4-BE49-F238E27FC236}">
                <a16:creationId xmlns:a16="http://schemas.microsoft.com/office/drawing/2014/main" id="{48901709-7690-4F63-8032-7E912B6CD521}"/>
              </a:ext>
            </a:extLst>
          </p:cNvPr>
          <p:cNvSpPr>
            <a:spLocks/>
          </p:cNvSpPr>
          <p:nvPr/>
        </p:nvSpPr>
        <p:spPr bwMode="auto">
          <a:xfrm>
            <a:off x="1203650" y="386667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4" name="Freeform 1414">
            <a:extLst>
              <a:ext uri="{FF2B5EF4-FFF2-40B4-BE49-F238E27FC236}">
                <a16:creationId xmlns:a16="http://schemas.microsoft.com/office/drawing/2014/main" id="{4BD13E6D-6A28-4186-9EEE-32BE22EF262C}"/>
              </a:ext>
            </a:extLst>
          </p:cNvPr>
          <p:cNvSpPr>
            <a:spLocks/>
          </p:cNvSpPr>
          <p:nvPr/>
        </p:nvSpPr>
        <p:spPr bwMode="auto">
          <a:xfrm>
            <a:off x="1203650" y="378412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5" name="Freeform 1415">
            <a:extLst>
              <a:ext uri="{FF2B5EF4-FFF2-40B4-BE49-F238E27FC236}">
                <a16:creationId xmlns:a16="http://schemas.microsoft.com/office/drawing/2014/main" id="{8D530DCE-507E-44A5-B21F-E15E2408495A}"/>
              </a:ext>
            </a:extLst>
          </p:cNvPr>
          <p:cNvSpPr>
            <a:spLocks/>
          </p:cNvSpPr>
          <p:nvPr/>
        </p:nvSpPr>
        <p:spPr bwMode="auto">
          <a:xfrm>
            <a:off x="1203650" y="3701579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4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6" name="Freeform 1416">
            <a:extLst>
              <a:ext uri="{FF2B5EF4-FFF2-40B4-BE49-F238E27FC236}">
                <a16:creationId xmlns:a16="http://schemas.microsoft.com/office/drawing/2014/main" id="{388F459E-727C-4045-8851-85A1F1722249}"/>
              </a:ext>
            </a:extLst>
          </p:cNvPr>
          <p:cNvSpPr>
            <a:spLocks/>
          </p:cNvSpPr>
          <p:nvPr/>
        </p:nvSpPr>
        <p:spPr bwMode="auto">
          <a:xfrm>
            <a:off x="1203650" y="3620617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7" name="Freeform 1417">
            <a:extLst>
              <a:ext uri="{FF2B5EF4-FFF2-40B4-BE49-F238E27FC236}">
                <a16:creationId xmlns:a16="http://schemas.microsoft.com/office/drawing/2014/main" id="{31CE96C8-848C-4698-97A4-AAAE56122276}"/>
              </a:ext>
            </a:extLst>
          </p:cNvPr>
          <p:cNvSpPr>
            <a:spLocks/>
          </p:cNvSpPr>
          <p:nvPr/>
        </p:nvSpPr>
        <p:spPr bwMode="auto">
          <a:xfrm>
            <a:off x="1203650" y="35396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8" name="Freeform 1418">
            <a:extLst>
              <a:ext uri="{FF2B5EF4-FFF2-40B4-BE49-F238E27FC236}">
                <a16:creationId xmlns:a16="http://schemas.microsoft.com/office/drawing/2014/main" id="{39C1217F-50BF-4539-B4AC-A61A2E3EE593}"/>
              </a:ext>
            </a:extLst>
          </p:cNvPr>
          <p:cNvSpPr>
            <a:spLocks/>
          </p:cNvSpPr>
          <p:nvPr/>
        </p:nvSpPr>
        <p:spPr bwMode="auto">
          <a:xfrm>
            <a:off x="1203650" y="345710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9" name="Freeform 1419">
            <a:extLst>
              <a:ext uri="{FF2B5EF4-FFF2-40B4-BE49-F238E27FC236}">
                <a16:creationId xmlns:a16="http://schemas.microsoft.com/office/drawing/2014/main" id="{0BA389AE-B4A7-44C2-A923-EF6D8A666290}"/>
              </a:ext>
            </a:extLst>
          </p:cNvPr>
          <p:cNvSpPr>
            <a:spLocks/>
          </p:cNvSpPr>
          <p:nvPr/>
        </p:nvSpPr>
        <p:spPr bwMode="auto">
          <a:xfrm>
            <a:off x="1203650" y="3374554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0" name="Freeform 1420">
            <a:extLst>
              <a:ext uri="{FF2B5EF4-FFF2-40B4-BE49-F238E27FC236}">
                <a16:creationId xmlns:a16="http://schemas.microsoft.com/office/drawing/2014/main" id="{E55FA003-CAC1-4BB3-BAF4-1B4146FF6370}"/>
              </a:ext>
            </a:extLst>
          </p:cNvPr>
          <p:cNvSpPr>
            <a:spLocks/>
          </p:cNvSpPr>
          <p:nvPr/>
        </p:nvSpPr>
        <p:spPr bwMode="auto">
          <a:xfrm>
            <a:off x="1203650" y="3293592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4" name="Rectangle 1424">
            <a:extLst>
              <a:ext uri="{FF2B5EF4-FFF2-40B4-BE49-F238E27FC236}">
                <a16:creationId xmlns:a16="http://schemas.microsoft.com/office/drawing/2014/main" id="{95F5D598-849B-4595-A3CD-64393F58A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050" y="455247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985" name="Freeform 1425">
            <a:extLst>
              <a:ext uri="{FF2B5EF4-FFF2-40B4-BE49-F238E27FC236}">
                <a16:creationId xmlns:a16="http://schemas.microsoft.com/office/drawing/2014/main" id="{F39E5DC3-AF57-4D34-9765-F830FE9CF341}"/>
              </a:ext>
            </a:extLst>
          </p:cNvPr>
          <p:cNvSpPr>
            <a:spLocks/>
          </p:cNvSpPr>
          <p:nvPr/>
        </p:nvSpPr>
        <p:spPr bwMode="auto">
          <a:xfrm>
            <a:off x="1205237" y="5271617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6" name="Freeform 1426">
            <a:extLst>
              <a:ext uri="{FF2B5EF4-FFF2-40B4-BE49-F238E27FC236}">
                <a16:creationId xmlns:a16="http://schemas.microsoft.com/office/drawing/2014/main" id="{9FDBAFBB-B499-478F-A9D9-46674DD7106B}"/>
              </a:ext>
            </a:extLst>
          </p:cNvPr>
          <p:cNvSpPr>
            <a:spLocks/>
          </p:cNvSpPr>
          <p:nvPr/>
        </p:nvSpPr>
        <p:spPr bwMode="auto">
          <a:xfrm>
            <a:off x="1205237" y="51890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7" name="Freeform 1427">
            <a:extLst>
              <a:ext uri="{FF2B5EF4-FFF2-40B4-BE49-F238E27FC236}">
                <a16:creationId xmlns:a16="http://schemas.microsoft.com/office/drawing/2014/main" id="{81F1888F-AE47-4AE8-B160-42189A658DF3}"/>
              </a:ext>
            </a:extLst>
          </p:cNvPr>
          <p:cNvSpPr>
            <a:spLocks/>
          </p:cNvSpPr>
          <p:nvPr/>
        </p:nvSpPr>
        <p:spPr bwMode="auto">
          <a:xfrm>
            <a:off x="1205237" y="5106517"/>
            <a:ext cx="11113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6 w 7"/>
              <a:gd name="T11" fmla="*/ 36 h 38"/>
              <a:gd name="T12" fmla="*/ 7 w 7"/>
              <a:gd name="T13" fmla="*/ 33 h 38"/>
              <a:gd name="T14" fmla="*/ 7 w 7"/>
              <a:gd name="T15" fmla="*/ 4 h 38"/>
              <a:gd name="T16" fmla="*/ 6 w 7"/>
              <a:gd name="T17" fmla="*/ 3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3 h 38"/>
              <a:gd name="T26" fmla="*/ 0 w 7"/>
              <a:gd name="T27" fmla="*/ 4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6" y="36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8" name="Freeform 1428">
            <a:extLst>
              <a:ext uri="{FF2B5EF4-FFF2-40B4-BE49-F238E27FC236}">
                <a16:creationId xmlns:a16="http://schemas.microsoft.com/office/drawing/2014/main" id="{F0AC577E-BF2E-4F36-85C4-EECB657E2C93}"/>
              </a:ext>
            </a:extLst>
          </p:cNvPr>
          <p:cNvSpPr>
            <a:spLocks/>
          </p:cNvSpPr>
          <p:nvPr/>
        </p:nvSpPr>
        <p:spPr bwMode="auto">
          <a:xfrm>
            <a:off x="1205237" y="5025554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9" name="Freeform 1429">
            <a:extLst>
              <a:ext uri="{FF2B5EF4-FFF2-40B4-BE49-F238E27FC236}">
                <a16:creationId xmlns:a16="http://schemas.microsoft.com/office/drawing/2014/main" id="{F0318C0E-3DAF-4224-A604-17A61B2E84C7}"/>
              </a:ext>
            </a:extLst>
          </p:cNvPr>
          <p:cNvSpPr>
            <a:spLocks/>
          </p:cNvSpPr>
          <p:nvPr/>
        </p:nvSpPr>
        <p:spPr bwMode="auto">
          <a:xfrm>
            <a:off x="1205237" y="494459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0" name="Freeform 1430">
            <a:extLst>
              <a:ext uri="{FF2B5EF4-FFF2-40B4-BE49-F238E27FC236}">
                <a16:creationId xmlns:a16="http://schemas.microsoft.com/office/drawing/2014/main" id="{85CBAA88-4C84-4F9C-B568-DB45221997ED}"/>
              </a:ext>
            </a:extLst>
          </p:cNvPr>
          <p:cNvSpPr>
            <a:spLocks/>
          </p:cNvSpPr>
          <p:nvPr/>
        </p:nvSpPr>
        <p:spPr bwMode="auto">
          <a:xfrm>
            <a:off x="1205237" y="48620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1" name="Freeform 1431">
            <a:extLst>
              <a:ext uri="{FF2B5EF4-FFF2-40B4-BE49-F238E27FC236}">
                <a16:creationId xmlns:a16="http://schemas.microsoft.com/office/drawing/2014/main" id="{D94B47AD-F523-4B24-9B05-F5BEF92CCC60}"/>
              </a:ext>
            </a:extLst>
          </p:cNvPr>
          <p:cNvSpPr>
            <a:spLocks/>
          </p:cNvSpPr>
          <p:nvPr/>
        </p:nvSpPr>
        <p:spPr bwMode="auto">
          <a:xfrm>
            <a:off x="1205237" y="4779492"/>
            <a:ext cx="11113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6 h 38"/>
              <a:gd name="T6" fmla="*/ 3 w 7"/>
              <a:gd name="T7" fmla="*/ 38 h 38"/>
              <a:gd name="T8" fmla="*/ 4 w 7"/>
              <a:gd name="T9" fmla="*/ 36 h 38"/>
              <a:gd name="T10" fmla="*/ 6 w 7"/>
              <a:gd name="T11" fmla="*/ 35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8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2" name="Freeform 1432">
            <a:extLst>
              <a:ext uri="{FF2B5EF4-FFF2-40B4-BE49-F238E27FC236}">
                <a16:creationId xmlns:a16="http://schemas.microsoft.com/office/drawing/2014/main" id="{F431ABCA-5B6D-4FC3-ABA1-89D8EA5298D8}"/>
              </a:ext>
            </a:extLst>
          </p:cNvPr>
          <p:cNvSpPr>
            <a:spLocks/>
          </p:cNvSpPr>
          <p:nvPr/>
        </p:nvSpPr>
        <p:spPr bwMode="auto">
          <a:xfrm>
            <a:off x="1205237" y="469852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5" name="Freeform 1435">
            <a:extLst>
              <a:ext uri="{FF2B5EF4-FFF2-40B4-BE49-F238E27FC236}">
                <a16:creationId xmlns:a16="http://schemas.microsoft.com/office/drawing/2014/main" id="{404F0863-2DE1-4B0E-9E29-10E070FA4E03}"/>
              </a:ext>
            </a:extLst>
          </p:cNvPr>
          <p:cNvSpPr>
            <a:spLocks/>
          </p:cNvSpPr>
          <p:nvPr/>
        </p:nvSpPr>
        <p:spPr bwMode="auto">
          <a:xfrm>
            <a:off x="1205237" y="4593754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6" name="Freeform 1436">
            <a:extLst>
              <a:ext uri="{FF2B5EF4-FFF2-40B4-BE49-F238E27FC236}">
                <a16:creationId xmlns:a16="http://schemas.microsoft.com/office/drawing/2014/main" id="{96FE93B5-1866-4626-8E2A-837830E11693}"/>
              </a:ext>
            </a:extLst>
          </p:cNvPr>
          <p:cNvSpPr>
            <a:spLocks/>
          </p:cNvSpPr>
          <p:nvPr/>
        </p:nvSpPr>
        <p:spPr bwMode="auto">
          <a:xfrm>
            <a:off x="1205237" y="4527079"/>
            <a:ext cx="11113" cy="42863"/>
          </a:xfrm>
          <a:custGeom>
            <a:avLst/>
            <a:gdLst>
              <a:gd name="T0" fmla="*/ 0 w 7"/>
              <a:gd name="T1" fmla="*/ 25 h 27"/>
              <a:gd name="T2" fmla="*/ 1 w 7"/>
              <a:gd name="T3" fmla="*/ 25 h 27"/>
              <a:gd name="T4" fmla="*/ 2 w 7"/>
              <a:gd name="T5" fmla="*/ 26 h 27"/>
              <a:gd name="T6" fmla="*/ 3 w 7"/>
              <a:gd name="T7" fmla="*/ 27 h 27"/>
              <a:gd name="T8" fmla="*/ 4 w 7"/>
              <a:gd name="T9" fmla="*/ 26 h 27"/>
              <a:gd name="T10" fmla="*/ 6 w 7"/>
              <a:gd name="T11" fmla="*/ 25 h 27"/>
              <a:gd name="T12" fmla="*/ 7 w 7"/>
              <a:gd name="T13" fmla="*/ 24 h 27"/>
              <a:gd name="T14" fmla="*/ 7 w 7"/>
              <a:gd name="T15" fmla="*/ 4 h 27"/>
              <a:gd name="T16" fmla="*/ 6 w 7"/>
              <a:gd name="T17" fmla="*/ 3 h 27"/>
              <a:gd name="T18" fmla="*/ 4 w 7"/>
              <a:gd name="T19" fmla="*/ 1 h 27"/>
              <a:gd name="T20" fmla="*/ 3 w 7"/>
              <a:gd name="T21" fmla="*/ 0 h 27"/>
              <a:gd name="T22" fmla="*/ 2 w 7"/>
              <a:gd name="T23" fmla="*/ 1 h 27"/>
              <a:gd name="T24" fmla="*/ 1 w 7"/>
              <a:gd name="T25" fmla="*/ 3 h 27"/>
              <a:gd name="T26" fmla="*/ 0 w 7"/>
              <a:gd name="T27" fmla="*/ 4 h 27"/>
              <a:gd name="T28" fmla="*/ 0 w 7"/>
              <a:gd name="T29" fmla="*/ 5 h 27"/>
              <a:gd name="T30" fmla="*/ 0 w 7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4" y="26"/>
                </a:lnTo>
                <a:lnTo>
                  <a:pt x="6" y="25"/>
                </a:lnTo>
                <a:lnTo>
                  <a:pt x="7" y="24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7" name="Rectangle 1437">
            <a:extLst>
              <a:ext uri="{FF2B5EF4-FFF2-40B4-BE49-F238E27FC236}">
                <a16:creationId xmlns:a16="http://schemas.microsoft.com/office/drawing/2014/main" id="{0707239A-4AE1-409C-AED5-98789BEDB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600" y="5379567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98" name="Rectangle 1438">
            <a:extLst>
              <a:ext uri="{FF2B5EF4-FFF2-40B4-BE49-F238E27FC236}">
                <a16:creationId xmlns:a16="http://schemas.microsoft.com/office/drawing/2014/main" id="{8D8E7B85-47E7-4BD7-9D94-A00BD32DF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212" y="5076354"/>
            <a:ext cx="2365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latin typeface="Arial" panose="020B0604020202020204" pitchFamily="34" charset="0"/>
              </a:rPr>
              <a:t>d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99" name="Rectangle 1439">
            <a:extLst>
              <a:ext uri="{FF2B5EF4-FFF2-40B4-BE49-F238E27FC236}">
                <a16:creationId xmlns:a16="http://schemas.microsoft.com/office/drawing/2014/main" id="{4564DE75-AC47-427E-A916-2F9E924F5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5000" y="5379567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00" name="Rectangle 1440">
            <a:extLst>
              <a:ext uri="{FF2B5EF4-FFF2-40B4-BE49-F238E27FC236}">
                <a16:creationId xmlns:a16="http://schemas.microsoft.com/office/drawing/2014/main" id="{9D132E82-24FE-4458-9F4A-C90F745DB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900" y="5076354"/>
            <a:ext cx="2301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001" name="Rectangle 1441">
            <a:extLst>
              <a:ext uri="{FF2B5EF4-FFF2-40B4-BE49-F238E27FC236}">
                <a16:creationId xmlns:a16="http://schemas.microsoft.com/office/drawing/2014/main" id="{8549677D-F1A4-41B4-A4C8-E1DD86AA2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327136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2" name="Rectangle 1442">
            <a:extLst>
              <a:ext uri="{FF2B5EF4-FFF2-40B4-BE49-F238E27FC236}">
                <a16:creationId xmlns:a16="http://schemas.microsoft.com/office/drawing/2014/main" id="{A6BE3DFC-C172-4ECE-A081-8D601B301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3490442"/>
            <a:ext cx="31750" cy="1238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3" name="Rectangle 1443">
            <a:extLst>
              <a:ext uri="{FF2B5EF4-FFF2-40B4-BE49-F238E27FC236}">
                <a16:creationId xmlns:a16="http://schemas.microsoft.com/office/drawing/2014/main" id="{A69545B3-3AA3-410A-8F8E-94ADA5319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3707929"/>
            <a:ext cx="31750" cy="125413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4" name="Rectangle 1444">
            <a:extLst>
              <a:ext uri="{FF2B5EF4-FFF2-40B4-BE49-F238E27FC236}">
                <a16:creationId xmlns:a16="http://schemas.microsoft.com/office/drawing/2014/main" id="{ED44059A-7E96-40CF-871D-DBAAE670D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3927004"/>
            <a:ext cx="31750" cy="125413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5" name="Rectangle 1445">
            <a:extLst>
              <a:ext uri="{FF2B5EF4-FFF2-40B4-BE49-F238E27FC236}">
                <a16:creationId xmlns:a16="http://schemas.microsoft.com/office/drawing/2014/main" id="{2348340D-64DB-47E6-BCAF-E139E6C41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4520729"/>
            <a:ext cx="31750" cy="1222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6" name="Rectangle 1446">
            <a:extLst>
              <a:ext uri="{FF2B5EF4-FFF2-40B4-BE49-F238E27FC236}">
                <a16:creationId xmlns:a16="http://schemas.microsoft.com/office/drawing/2014/main" id="{A0FB5A07-214B-4185-AC37-3882C09A4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459534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7" name="Rectangle 1447">
            <a:extLst>
              <a:ext uri="{FF2B5EF4-FFF2-40B4-BE49-F238E27FC236}">
                <a16:creationId xmlns:a16="http://schemas.microsoft.com/office/drawing/2014/main" id="{26D56450-6D9F-487A-93F3-0B3A3319F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4814417"/>
            <a:ext cx="31750" cy="125412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8" name="Rectangle 1448">
            <a:extLst>
              <a:ext uri="{FF2B5EF4-FFF2-40B4-BE49-F238E27FC236}">
                <a16:creationId xmlns:a16="http://schemas.microsoft.com/office/drawing/2014/main" id="{1B64C00F-11A9-418B-9FE8-4643E7733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5033492"/>
            <a:ext cx="31750" cy="1238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9" name="Rectangle 1449">
            <a:extLst>
              <a:ext uri="{FF2B5EF4-FFF2-40B4-BE49-F238E27FC236}">
                <a16:creationId xmlns:a16="http://schemas.microsoft.com/office/drawing/2014/main" id="{1E39AEDA-65A3-4632-8A30-3E54555E4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5250979"/>
            <a:ext cx="31750" cy="125413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0" name="Rectangle 1450">
            <a:extLst>
              <a:ext uri="{FF2B5EF4-FFF2-40B4-BE49-F238E27FC236}">
                <a16:creationId xmlns:a16="http://schemas.microsoft.com/office/drawing/2014/main" id="{5AB369EB-37E2-462E-9507-71531D376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547005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1" name="Rectangle 1451">
            <a:extLst>
              <a:ext uri="{FF2B5EF4-FFF2-40B4-BE49-F238E27FC236}">
                <a16:creationId xmlns:a16="http://schemas.microsoft.com/office/drawing/2014/main" id="{D7CAB97C-698D-4611-BF41-21B4795E4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5689129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3" name="Freeform 1453">
            <a:extLst>
              <a:ext uri="{FF2B5EF4-FFF2-40B4-BE49-F238E27FC236}">
                <a16:creationId xmlns:a16="http://schemas.microsoft.com/office/drawing/2014/main" id="{CADC67CC-BCA7-4379-A24B-456465209AA3}"/>
              </a:ext>
            </a:extLst>
          </p:cNvPr>
          <p:cNvSpPr>
            <a:spLocks/>
          </p:cNvSpPr>
          <p:nvPr/>
        </p:nvSpPr>
        <p:spPr bwMode="auto">
          <a:xfrm>
            <a:off x="5197800" y="394764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4" name="Freeform 1454">
            <a:extLst>
              <a:ext uri="{FF2B5EF4-FFF2-40B4-BE49-F238E27FC236}">
                <a16:creationId xmlns:a16="http://schemas.microsoft.com/office/drawing/2014/main" id="{1AC3AF1C-4E63-4CA2-9405-3F76F4DC1FBE}"/>
              </a:ext>
            </a:extLst>
          </p:cNvPr>
          <p:cNvSpPr>
            <a:spLocks/>
          </p:cNvSpPr>
          <p:nvPr/>
        </p:nvSpPr>
        <p:spPr bwMode="auto">
          <a:xfrm>
            <a:off x="5197800" y="386509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5" name="Freeform 1455">
            <a:extLst>
              <a:ext uri="{FF2B5EF4-FFF2-40B4-BE49-F238E27FC236}">
                <a16:creationId xmlns:a16="http://schemas.microsoft.com/office/drawing/2014/main" id="{972BFE62-647C-45C8-8E55-5A546482D2C4}"/>
              </a:ext>
            </a:extLst>
          </p:cNvPr>
          <p:cNvSpPr>
            <a:spLocks/>
          </p:cNvSpPr>
          <p:nvPr/>
        </p:nvSpPr>
        <p:spPr bwMode="auto">
          <a:xfrm>
            <a:off x="5197800" y="378254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6" name="Freeform 1456">
            <a:extLst>
              <a:ext uri="{FF2B5EF4-FFF2-40B4-BE49-F238E27FC236}">
                <a16:creationId xmlns:a16="http://schemas.microsoft.com/office/drawing/2014/main" id="{4A2752BD-936E-43EB-9AE3-92F12AD50D6B}"/>
              </a:ext>
            </a:extLst>
          </p:cNvPr>
          <p:cNvSpPr>
            <a:spLocks/>
          </p:cNvSpPr>
          <p:nvPr/>
        </p:nvSpPr>
        <p:spPr bwMode="auto">
          <a:xfrm>
            <a:off x="5197800" y="3699992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3 w 7"/>
              <a:gd name="T7" fmla="*/ 38 h 38"/>
              <a:gd name="T8" fmla="*/ 4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8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7" name="Freeform 1457">
            <a:extLst>
              <a:ext uri="{FF2B5EF4-FFF2-40B4-BE49-F238E27FC236}">
                <a16:creationId xmlns:a16="http://schemas.microsoft.com/office/drawing/2014/main" id="{30FD02F6-CF4D-4C0C-9517-0F4F9CE90436}"/>
              </a:ext>
            </a:extLst>
          </p:cNvPr>
          <p:cNvSpPr>
            <a:spLocks/>
          </p:cNvSpPr>
          <p:nvPr/>
        </p:nvSpPr>
        <p:spPr bwMode="auto">
          <a:xfrm>
            <a:off x="5197800" y="361902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8" name="Freeform 1458">
            <a:extLst>
              <a:ext uri="{FF2B5EF4-FFF2-40B4-BE49-F238E27FC236}">
                <a16:creationId xmlns:a16="http://schemas.microsoft.com/office/drawing/2014/main" id="{F974553D-3DBE-4C5A-8662-3CA5766A5AC0}"/>
              </a:ext>
            </a:extLst>
          </p:cNvPr>
          <p:cNvSpPr>
            <a:spLocks/>
          </p:cNvSpPr>
          <p:nvPr/>
        </p:nvSpPr>
        <p:spPr bwMode="auto">
          <a:xfrm>
            <a:off x="5197800" y="3536479"/>
            <a:ext cx="11112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9" name="Freeform 1459">
            <a:extLst>
              <a:ext uri="{FF2B5EF4-FFF2-40B4-BE49-F238E27FC236}">
                <a16:creationId xmlns:a16="http://schemas.microsoft.com/office/drawing/2014/main" id="{F0D5EB0F-B26F-4F90-B09E-392C5821EC32}"/>
              </a:ext>
            </a:extLst>
          </p:cNvPr>
          <p:cNvSpPr>
            <a:spLocks/>
          </p:cNvSpPr>
          <p:nvPr/>
        </p:nvSpPr>
        <p:spPr bwMode="auto">
          <a:xfrm>
            <a:off x="5197800" y="3453929"/>
            <a:ext cx="11112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0" name="Freeform 1460">
            <a:extLst>
              <a:ext uri="{FF2B5EF4-FFF2-40B4-BE49-F238E27FC236}">
                <a16:creationId xmlns:a16="http://schemas.microsoft.com/office/drawing/2014/main" id="{B618E574-1062-4DBD-966E-2B44D4D043D1}"/>
              </a:ext>
            </a:extLst>
          </p:cNvPr>
          <p:cNvSpPr>
            <a:spLocks/>
          </p:cNvSpPr>
          <p:nvPr/>
        </p:nvSpPr>
        <p:spPr bwMode="auto">
          <a:xfrm>
            <a:off x="5197800" y="337296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1" name="Freeform 1461">
            <a:extLst>
              <a:ext uri="{FF2B5EF4-FFF2-40B4-BE49-F238E27FC236}">
                <a16:creationId xmlns:a16="http://schemas.microsoft.com/office/drawing/2014/main" id="{8C8209A7-2E71-44A9-8481-6923B9AE447B}"/>
              </a:ext>
            </a:extLst>
          </p:cNvPr>
          <p:cNvSpPr>
            <a:spLocks/>
          </p:cNvSpPr>
          <p:nvPr/>
        </p:nvSpPr>
        <p:spPr bwMode="auto">
          <a:xfrm>
            <a:off x="5197800" y="329200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3" name="Freeform 1463">
            <a:extLst>
              <a:ext uri="{FF2B5EF4-FFF2-40B4-BE49-F238E27FC236}">
                <a16:creationId xmlns:a16="http://schemas.microsoft.com/office/drawing/2014/main" id="{048DB09C-9DD8-4A5A-AE11-9F696308D1BF}"/>
              </a:ext>
            </a:extLst>
          </p:cNvPr>
          <p:cNvSpPr>
            <a:spLocks/>
          </p:cNvSpPr>
          <p:nvPr/>
        </p:nvSpPr>
        <p:spPr bwMode="auto">
          <a:xfrm>
            <a:off x="5223200" y="3228504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5" name="Rectangle 1465">
            <a:extLst>
              <a:ext uri="{FF2B5EF4-FFF2-40B4-BE49-F238E27FC236}">
                <a16:creationId xmlns:a16="http://schemas.microsoft.com/office/drawing/2014/main" id="{6FA6B339-422D-40D7-9B37-05A7EE416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850" y="3157067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11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26" name="Rectangle 1466">
            <a:extLst>
              <a:ext uri="{FF2B5EF4-FFF2-40B4-BE49-F238E27FC236}">
                <a16:creationId xmlns:a16="http://schemas.microsoft.com/office/drawing/2014/main" id="{21AABE4F-8839-4037-9118-402A2D874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037" y="4517554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11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27" name="Freeform 1467">
            <a:extLst>
              <a:ext uri="{FF2B5EF4-FFF2-40B4-BE49-F238E27FC236}">
                <a16:creationId xmlns:a16="http://schemas.microsoft.com/office/drawing/2014/main" id="{9D223494-2D5B-47A7-BC85-1C13066ED4F5}"/>
              </a:ext>
            </a:extLst>
          </p:cNvPr>
          <p:cNvSpPr>
            <a:spLocks/>
          </p:cNvSpPr>
          <p:nvPr/>
        </p:nvSpPr>
        <p:spPr bwMode="auto">
          <a:xfrm>
            <a:off x="5204150" y="5320829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8" name="Freeform 1468">
            <a:extLst>
              <a:ext uri="{FF2B5EF4-FFF2-40B4-BE49-F238E27FC236}">
                <a16:creationId xmlns:a16="http://schemas.microsoft.com/office/drawing/2014/main" id="{0BA22677-4D9F-4A3A-BB8E-C4093BF9163E}"/>
              </a:ext>
            </a:extLst>
          </p:cNvPr>
          <p:cNvSpPr>
            <a:spLocks/>
          </p:cNvSpPr>
          <p:nvPr/>
        </p:nvSpPr>
        <p:spPr bwMode="auto">
          <a:xfrm>
            <a:off x="5204150" y="5238279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9" name="Freeform 1469">
            <a:extLst>
              <a:ext uri="{FF2B5EF4-FFF2-40B4-BE49-F238E27FC236}">
                <a16:creationId xmlns:a16="http://schemas.microsoft.com/office/drawing/2014/main" id="{6D6068E6-D110-4225-B978-376328852585}"/>
              </a:ext>
            </a:extLst>
          </p:cNvPr>
          <p:cNvSpPr>
            <a:spLocks/>
          </p:cNvSpPr>
          <p:nvPr/>
        </p:nvSpPr>
        <p:spPr bwMode="auto">
          <a:xfrm>
            <a:off x="5204150" y="5155729"/>
            <a:ext cx="12700" cy="60325"/>
          </a:xfrm>
          <a:custGeom>
            <a:avLst/>
            <a:gdLst>
              <a:gd name="T0" fmla="*/ 0 w 8"/>
              <a:gd name="T1" fmla="*/ 35 h 38"/>
              <a:gd name="T2" fmla="*/ 2 w 8"/>
              <a:gd name="T3" fmla="*/ 35 h 38"/>
              <a:gd name="T4" fmla="*/ 3 w 8"/>
              <a:gd name="T5" fmla="*/ 36 h 38"/>
              <a:gd name="T6" fmla="*/ 4 w 8"/>
              <a:gd name="T7" fmla="*/ 38 h 38"/>
              <a:gd name="T8" fmla="*/ 5 w 8"/>
              <a:gd name="T9" fmla="*/ 36 h 38"/>
              <a:gd name="T10" fmla="*/ 6 w 8"/>
              <a:gd name="T11" fmla="*/ 35 h 38"/>
              <a:gd name="T12" fmla="*/ 8 w 8"/>
              <a:gd name="T13" fmla="*/ 34 h 38"/>
              <a:gd name="T14" fmla="*/ 8 w 8"/>
              <a:gd name="T15" fmla="*/ 5 h 38"/>
              <a:gd name="T16" fmla="*/ 6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2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8"/>
                </a:lnTo>
                <a:lnTo>
                  <a:pt x="5" y="36"/>
                </a:lnTo>
                <a:lnTo>
                  <a:pt x="6" y="35"/>
                </a:lnTo>
                <a:lnTo>
                  <a:pt x="8" y="34"/>
                </a:lnTo>
                <a:lnTo>
                  <a:pt x="8" y="5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0" name="Freeform 1470">
            <a:extLst>
              <a:ext uri="{FF2B5EF4-FFF2-40B4-BE49-F238E27FC236}">
                <a16:creationId xmlns:a16="http://schemas.microsoft.com/office/drawing/2014/main" id="{FA1C7665-BDDE-428C-BFC5-9B15479407AD}"/>
              </a:ext>
            </a:extLst>
          </p:cNvPr>
          <p:cNvSpPr>
            <a:spLocks/>
          </p:cNvSpPr>
          <p:nvPr/>
        </p:nvSpPr>
        <p:spPr bwMode="auto">
          <a:xfrm>
            <a:off x="5204150" y="5074767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1" name="Freeform 1471">
            <a:extLst>
              <a:ext uri="{FF2B5EF4-FFF2-40B4-BE49-F238E27FC236}">
                <a16:creationId xmlns:a16="http://schemas.microsoft.com/office/drawing/2014/main" id="{A8BD4CE9-CD1E-4F17-BB3E-D90A283FE2C5}"/>
              </a:ext>
            </a:extLst>
          </p:cNvPr>
          <p:cNvSpPr>
            <a:spLocks/>
          </p:cNvSpPr>
          <p:nvPr/>
        </p:nvSpPr>
        <p:spPr bwMode="auto">
          <a:xfrm>
            <a:off x="5188275" y="4977929"/>
            <a:ext cx="12700" cy="58738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2" name="Freeform 1472">
            <a:extLst>
              <a:ext uri="{FF2B5EF4-FFF2-40B4-BE49-F238E27FC236}">
                <a16:creationId xmlns:a16="http://schemas.microsoft.com/office/drawing/2014/main" id="{F327AEEC-7FD9-448B-B6E0-CB2BC56EBC7C}"/>
              </a:ext>
            </a:extLst>
          </p:cNvPr>
          <p:cNvSpPr>
            <a:spLocks/>
          </p:cNvSpPr>
          <p:nvPr/>
        </p:nvSpPr>
        <p:spPr bwMode="auto">
          <a:xfrm>
            <a:off x="5188275" y="4895379"/>
            <a:ext cx="12700" cy="58738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3" name="Freeform 1473">
            <a:extLst>
              <a:ext uri="{FF2B5EF4-FFF2-40B4-BE49-F238E27FC236}">
                <a16:creationId xmlns:a16="http://schemas.microsoft.com/office/drawing/2014/main" id="{7D719AD2-C94A-4D7B-A191-B4C860B76876}"/>
              </a:ext>
            </a:extLst>
          </p:cNvPr>
          <p:cNvSpPr>
            <a:spLocks/>
          </p:cNvSpPr>
          <p:nvPr/>
        </p:nvSpPr>
        <p:spPr bwMode="auto">
          <a:xfrm>
            <a:off x="5188275" y="4812829"/>
            <a:ext cx="12700" cy="60325"/>
          </a:xfrm>
          <a:custGeom>
            <a:avLst/>
            <a:gdLst>
              <a:gd name="T0" fmla="*/ 0 w 8"/>
              <a:gd name="T1" fmla="*/ 36 h 38"/>
              <a:gd name="T2" fmla="*/ 2 w 8"/>
              <a:gd name="T3" fmla="*/ 36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6 h 38"/>
              <a:gd name="T12" fmla="*/ 8 w 8"/>
              <a:gd name="T13" fmla="*/ 35 h 38"/>
              <a:gd name="T14" fmla="*/ 8 w 8"/>
              <a:gd name="T15" fmla="*/ 5 h 38"/>
              <a:gd name="T16" fmla="*/ 6 w 8"/>
              <a:gd name="T17" fmla="*/ 3 h 38"/>
              <a:gd name="T18" fmla="*/ 5 w 8"/>
              <a:gd name="T19" fmla="*/ 2 h 38"/>
              <a:gd name="T20" fmla="*/ 4 w 8"/>
              <a:gd name="T21" fmla="*/ 0 h 38"/>
              <a:gd name="T22" fmla="*/ 3 w 8"/>
              <a:gd name="T23" fmla="*/ 2 h 38"/>
              <a:gd name="T24" fmla="*/ 2 w 8"/>
              <a:gd name="T25" fmla="*/ 3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8" y="35"/>
                </a:lnTo>
                <a:lnTo>
                  <a:pt x="8" y="5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4" name="Freeform 1474">
            <a:extLst>
              <a:ext uri="{FF2B5EF4-FFF2-40B4-BE49-F238E27FC236}">
                <a16:creationId xmlns:a16="http://schemas.microsoft.com/office/drawing/2014/main" id="{5A18A039-3151-418C-9E75-B650505D2AC9}"/>
              </a:ext>
            </a:extLst>
          </p:cNvPr>
          <p:cNvSpPr>
            <a:spLocks/>
          </p:cNvSpPr>
          <p:nvPr/>
        </p:nvSpPr>
        <p:spPr bwMode="auto">
          <a:xfrm>
            <a:off x="5188275" y="473345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5" name="Freeform 1475">
            <a:extLst>
              <a:ext uri="{FF2B5EF4-FFF2-40B4-BE49-F238E27FC236}">
                <a16:creationId xmlns:a16="http://schemas.microsoft.com/office/drawing/2014/main" id="{964FBE1B-FBAC-43F8-A438-4020CBA47429}"/>
              </a:ext>
            </a:extLst>
          </p:cNvPr>
          <p:cNvSpPr>
            <a:spLocks/>
          </p:cNvSpPr>
          <p:nvPr/>
        </p:nvSpPr>
        <p:spPr bwMode="auto">
          <a:xfrm>
            <a:off x="5188275" y="465090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7" name="Freeform 1477">
            <a:extLst>
              <a:ext uri="{FF2B5EF4-FFF2-40B4-BE49-F238E27FC236}">
                <a16:creationId xmlns:a16="http://schemas.microsoft.com/office/drawing/2014/main" id="{9E9F4EA8-58C8-47DD-8370-0F2D373D908F}"/>
              </a:ext>
            </a:extLst>
          </p:cNvPr>
          <p:cNvSpPr>
            <a:spLocks/>
          </p:cNvSpPr>
          <p:nvPr/>
        </p:nvSpPr>
        <p:spPr bwMode="auto">
          <a:xfrm>
            <a:off x="5188275" y="4627092"/>
            <a:ext cx="12700" cy="60325"/>
          </a:xfrm>
          <a:custGeom>
            <a:avLst/>
            <a:gdLst>
              <a:gd name="T0" fmla="*/ 0 w 8"/>
              <a:gd name="T1" fmla="*/ 36 h 38"/>
              <a:gd name="T2" fmla="*/ 2 w 8"/>
              <a:gd name="T3" fmla="*/ 36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6 h 38"/>
              <a:gd name="T12" fmla="*/ 8 w 8"/>
              <a:gd name="T13" fmla="*/ 34 h 38"/>
              <a:gd name="T14" fmla="*/ 8 w 8"/>
              <a:gd name="T15" fmla="*/ 5 h 38"/>
              <a:gd name="T16" fmla="*/ 6 w 8"/>
              <a:gd name="T17" fmla="*/ 3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3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8" y="34"/>
                </a:lnTo>
                <a:lnTo>
                  <a:pt x="8" y="5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8" name="Freeform 1478">
            <a:extLst>
              <a:ext uri="{FF2B5EF4-FFF2-40B4-BE49-F238E27FC236}">
                <a16:creationId xmlns:a16="http://schemas.microsoft.com/office/drawing/2014/main" id="{A4F52854-967A-4DD7-BE5C-86290985EAD7}"/>
              </a:ext>
            </a:extLst>
          </p:cNvPr>
          <p:cNvSpPr>
            <a:spLocks/>
          </p:cNvSpPr>
          <p:nvPr/>
        </p:nvSpPr>
        <p:spPr bwMode="auto">
          <a:xfrm>
            <a:off x="5188275" y="4563592"/>
            <a:ext cx="12700" cy="41275"/>
          </a:xfrm>
          <a:custGeom>
            <a:avLst/>
            <a:gdLst>
              <a:gd name="T0" fmla="*/ 0 w 8"/>
              <a:gd name="T1" fmla="*/ 24 h 26"/>
              <a:gd name="T2" fmla="*/ 2 w 8"/>
              <a:gd name="T3" fmla="*/ 24 h 26"/>
              <a:gd name="T4" fmla="*/ 3 w 8"/>
              <a:gd name="T5" fmla="*/ 25 h 26"/>
              <a:gd name="T6" fmla="*/ 4 w 8"/>
              <a:gd name="T7" fmla="*/ 26 h 26"/>
              <a:gd name="T8" fmla="*/ 5 w 8"/>
              <a:gd name="T9" fmla="*/ 25 h 26"/>
              <a:gd name="T10" fmla="*/ 6 w 8"/>
              <a:gd name="T11" fmla="*/ 24 h 26"/>
              <a:gd name="T12" fmla="*/ 8 w 8"/>
              <a:gd name="T13" fmla="*/ 22 h 26"/>
              <a:gd name="T14" fmla="*/ 8 w 8"/>
              <a:gd name="T15" fmla="*/ 4 h 26"/>
              <a:gd name="T16" fmla="*/ 6 w 8"/>
              <a:gd name="T17" fmla="*/ 2 h 26"/>
              <a:gd name="T18" fmla="*/ 5 w 8"/>
              <a:gd name="T19" fmla="*/ 1 h 26"/>
              <a:gd name="T20" fmla="*/ 4 w 8"/>
              <a:gd name="T21" fmla="*/ 0 h 26"/>
              <a:gd name="T22" fmla="*/ 3 w 8"/>
              <a:gd name="T23" fmla="*/ 1 h 26"/>
              <a:gd name="T24" fmla="*/ 2 w 8"/>
              <a:gd name="T25" fmla="*/ 2 h 26"/>
              <a:gd name="T26" fmla="*/ 0 w 8"/>
              <a:gd name="T27" fmla="*/ 4 h 26"/>
              <a:gd name="T28" fmla="*/ 0 w 8"/>
              <a:gd name="T29" fmla="*/ 5 h 26"/>
              <a:gd name="T30" fmla="*/ 0 w 8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6">
                <a:moveTo>
                  <a:pt x="0" y="24"/>
                </a:moveTo>
                <a:lnTo>
                  <a:pt x="2" y="24"/>
                </a:lnTo>
                <a:lnTo>
                  <a:pt x="3" y="25"/>
                </a:lnTo>
                <a:lnTo>
                  <a:pt x="4" y="26"/>
                </a:lnTo>
                <a:lnTo>
                  <a:pt x="5" y="25"/>
                </a:lnTo>
                <a:lnTo>
                  <a:pt x="6" y="24"/>
                </a:lnTo>
                <a:lnTo>
                  <a:pt x="8" y="22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9" name="Rectangle 1479">
            <a:extLst>
              <a:ext uri="{FF2B5EF4-FFF2-40B4-BE49-F238E27FC236}">
                <a16:creationId xmlns:a16="http://schemas.microsoft.com/office/drawing/2014/main" id="{426E69D7-AFF0-464A-A34C-6E31301FD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400" y="5374804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40" name="Rectangle 1480">
            <a:extLst>
              <a:ext uri="{FF2B5EF4-FFF2-40B4-BE49-F238E27FC236}">
                <a16:creationId xmlns:a16="http://schemas.microsoft.com/office/drawing/2014/main" id="{50043A69-F7D8-4762-8475-CF1B7A347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537" y="5082704"/>
            <a:ext cx="1984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solidFill>
                  <a:schemeClr val="bg1"/>
                </a:solidFill>
                <a:latin typeface="Arial" panose="020B0604020202020204" pitchFamily="34" charset="0"/>
              </a:rPr>
              <a:t>l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041" name="Rectangle 1481">
            <a:extLst>
              <a:ext uri="{FF2B5EF4-FFF2-40B4-BE49-F238E27FC236}">
                <a16:creationId xmlns:a16="http://schemas.microsoft.com/office/drawing/2014/main" id="{92234EEB-603A-4024-B122-4DD90805C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937" y="403495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42" name="Rectangle 1482">
            <a:extLst>
              <a:ext uri="{FF2B5EF4-FFF2-40B4-BE49-F238E27FC236}">
                <a16:creationId xmlns:a16="http://schemas.microsoft.com/office/drawing/2014/main" id="{303F0AE7-2948-4964-AE6F-3E141361E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412" y="3739679"/>
            <a:ext cx="139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FFFFFF"/>
                </a:solidFill>
                <a:latin typeface="Arial" panose="020B0604020202020204" pitchFamily="34" charset="0"/>
              </a:rPr>
              <a:t>l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043" name="Freeform 1483">
            <a:extLst>
              <a:ext uri="{FF2B5EF4-FFF2-40B4-BE49-F238E27FC236}">
                <a16:creationId xmlns:a16="http://schemas.microsoft.com/office/drawing/2014/main" id="{ACBB540A-3362-49BB-A3B1-A8A3366EF1EC}"/>
              </a:ext>
            </a:extLst>
          </p:cNvPr>
          <p:cNvSpPr>
            <a:spLocks/>
          </p:cNvSpPr>
          <p:nvPr/>
        </p:nvSpPr>
        <p:spPr bwMode="auto">
          <a:xfrm>
            <a:off x="5596262" y="39333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4" name="Freeform 1484">
            <a:extLst>
              <a:ext uri="{FF2B5EF4-FFF2-40B4-BE49-F238E27FC236}">
                <a16:creationId xmlns:a16="http://schemas.microsoft.com/office/drawing/2014/main" id="{44EABFA5-E519-4E04-A4E1-E064708C1D94}"/>
              </a:ext>
            </a:extLst>
          </p:cNvPr>
          <p:cNvSpPr>
            <a:spLocks/>
          </p:cNvSpPr>
          <p:nvPr/>
        </p:nvSpPr>
        <p:spPr bwMode="auto">
          <a:xfrm>
            <a:off x="5596262" y="385080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5" name="Freeform 1485">
            <a:extLst>
              <a:ext uri="{FF2B5EF4-FFF2-40B4-BE49-F238E27FC236}">
                <a16:creationId xmlns:a16="http://schemas.microsoft.com/office/drawing/2014/main" id="{ACFD4972-096C-44A6-8235-5ECD62105738}"/>
              </a:ext>
            </a:extLst>
          </p:cNvPr>
          <p:cNvSpPr>
            <a:spLocks/>
          </p:cNvSpPr>
          <p:nvPr/>
        </p:nvSpPr>
        <p:spPr bwMode="auto">
          <a:xfrm>
            <a:off x="5596262" y="37682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6" name="Freeform 1486">
            <a:extLst>
              <a:ext uri="{FF2B5EF4-FFF2-40B4-BE49-F238E27FC236}">
                <a16:creationId xmlns:a16="http://schemas.microsoft.com/office/drawing/2014/main" id="{F76B4A2E-09A9-4535-9FFB-278242125FB4}"/>
              </a:ext>
            </a:extLst>
          </p:cNvPr>
          <p:cNvSpPr>
            <a:spLocks/>
          </p:cNvSpPr>
          <p:nvPr/>
        </p:nvSpPr>
        <p:spPr bwMode="auto">
          <a:xfrm>
            <a:off x="5596262" y="3685704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7" name="Freeform 1487">
            <a:extLst>
              <a:ext uri="{FF2B5EF4-FFF2-40B4-BE49-F238E27FC236}">
                <a16:creationId xmlns:a16="http://schemas.microsoft.com/office/drawing/2014/main" id="{AA9AC28F-7FBB-42C8-BB4B-046C6C969532}"/>
              </a:ext>
            </a:extLst>
          </p:cNvPr>
          <p:cNvSpPr>
            <a:spLocks/>
          </p:cNvSpPr>
          <p:nvPr/>
        </p:nvSpPr>
        <p:spPr bwMode="auto">
          <a:xfrm>
            <a:off x="5596262" y="3604742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8" name="Freeform 1488">
            <a:extLst>
              <a:ext uri="{FF2B5EF4-FFF2-40B4-BE49-F238E27FC236}">
                <a16:creationId xmlns:a16="http://schemas.microsoft.com/office/drawing/2014/main" id="{A2B8C0DC-8C85-4F01-9C7A-746CA4A949DB}"/>
              </a:ext>
            </a:extLst>
          </p:cNvPr>
          <p:cNvSpPr>
            <a:spLocks/>
          </p:cNvSpPr>
          <p:nvPr/>
        </p:nvSpPr>
        <p:spPr bwMode="auto">
          <a:xfrm>
            <a:off x="5596262" y="352219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9" name="Freeform 1489">
            <a:extLst>
              <a:ext uri="{FF2B5EF4-FFF2-40B4-BE49-F238E27FC236}">
                <a16:creationId xmlns:a16="http://schemas.microsoft.com/office/drawing/2014/main" id="{75118AC4-E93E-4B92-9462-5367E84968EB}"/>
              </a:ext>
            </a:extLst>
          </p:cNvPr>
          <p:cNvSpPr>
            <a:spLocks/>
          </p:cNvSpPr>
          <p:nvPr/>
        </p:nvSpPr>
        <p:spPr bwMode="auto">
          <a:xfrm>
            <a:off x="5596262" y="343964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0" name="Freeform 1490">
            <a:extLst>
              <a:ext uri="{FF2B5EF4-FFF2-40B4-BE49-F238E27FC236}">
                <a16:creationId xmlns:a16="http://schemas.microsoft.com/office/drawing/2014/main" id="{92D4B9FC-706B-4D67-818C-4416D5FB4992}"/>
              </a:ext>
            </a:extLst>
          </p:cNvPr>
          <p:cNvSpPr>
            <a:spLocks/>
          </p:cNvSpPr>
          <p:nvPr/>
        </p:nvSpPr>
        <p:spPr bwMode="auto">
          <a:xfrm>
            <a:off x="5596262" y="335867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3" name="Freeform 1493">
            <a:extLst>
              <a:ext uri="{FF2B5EF4-FFF2-40B4-BE49-F238E27FC236}">
                <a16:creationId xmlns:a16="http://schemas.microsoft.com/office/drawing/2014/main" id="{BEBB3628-CD6C-44CA-AF81-71FFC9381005}"/>
              </a:ext>
            </a:extLst>
          </p:cNvPr>
          <p:cNvSpPr>
            <a:spLocks/>
          </p:cNvSpPr>
          <p:nvPr/>
        </p:nvSpPr>
        <p:spPr bwMode="auto">
          <a:xfrm>
            <a:off x="5621662" y="321421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5" name="Rectangle 1495">
            <a:extLst>
              <a:ext uri="{FF2B5EF4-FFF2-40B4-BE49-F238E27FC236}">
                <a16:creationId xmlns:a16="http://schemas.microsoft.com/office/drawing/2014/main" id="{943B216E-4663-4777-8757-BDE4B6D13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725" y="314277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56" name="Rectangle 1496">
            <a:extLst>
              <a:ext uri="{FF2B5EF4-FFF2-40B4-BE49-F238E27FC236}">
                <a16:creationId xmlns:a16="http://schemas.microsoft.com/office/drawing/2014/main" id="{3B3BA936-5AC1-44BB-B07C-003D74D42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50" y="450802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57" name="Freeform 1497">
            <a:extLst>
              <a:ext uri="{FF2B5EF4-FFF2-40B4-BE49-F238E27FC236}">
                <a16:creationId xmlns:a16="http://schemas.microsoft.com/office/drawing/2014/main" id="{9AAC692F-E128-47B2-AAF8-2B88675C09DF}"/>
              </a:ext>
            </a:extLst>
          </p:cNvPr>
          <p:cNvSpPr>
            <a:spLocks/>
          </p:cNvSpPr>
          <p:nvPr/>
        </p:nvSpPr>
        <p:spPr bwMode="auto">
          <a:xfrm>
            <a:off x="5604200" y="530654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8" name="Freeform 1498">
            <a:extLst>
              <a:ext uri="{FF2B5EF4-FFF2-40B4-BE49-F238E27FC236}">
                <a16:creationId xmlns:a16="http://schemas.microsoft.com/office/drawing/2014/main" id="{5A32A680-5BFB-4B4D-B435-4D5998400DC4}"/>
              </a:ext>
            </a:extLst>
          </p:cNvPr>
          <p:cNvSpPr>
            <a:spLocks/>
          </p:cNvSpPr>
          <p:nvPr/>
        </p:nvSpPr>
        <p:spPr bwMode="auto">
          <a:xfrm>
            <a:off x="5604200" y="522399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9" name="Freeform 1499">
            <a:extLst>
              <a:ext uri="{FF2B5EF4-FFF2-40B4-BE49-F238E27FC236}">
                <a16:creationId xmlns:a16="http://schemas.microsoft.com/office/drawing/2014/main" id="{39FE0B70-E308-40FA-BB98-DFB7B4CF7E6C}"/>
              </a:ext>
            </a:extLst>
          </p:cNvPr>
          <p:cNvSpPr>
            <a:spLocks/>
          </p:cNvSpPr>
          <p:nvPr/>
        </p:nvSpPr>
        <p:spPr bwMode="auto">
          <a:xfrm>
            <a:off x="5604200" y="5141442"/>
            <a:ext cx="11112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6 h 38"/>
              <a:gd name="T6" fmla="*/ 3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2 h 38"/>
              <a:gd name="T18" fmla="*/ 5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0" name="Freeform 1500">
            <a:extLst>
              <a:ext uri="{FF2B5EF4-FFF2-40B4-BE49-F238E27FC236}">
                <a16:creationId xmlns:a16="http://schemas.microsoft.com/office/drawing/2014/main" id="{FF3A4501-48A4-48EA-AF8F-CEE2799A545F}"/>
              </a:ext>
            </a:extLst>
          </p:cNvPr>
          <p:cNvSpPr>
            <a:spLocks/>
          </p:cNvSpPr>
          <p:nvPr/>
        </p:nvSpPr>
        <p:spPr bwMode="auto">
          <a:xfrm>
            <a:off x="5604200" y="506047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1" name="Freeform 1501">
            <a:extLst>
              <a:ext uri="{FF2B5EF4-FFF2-40B4-BE49-F238E27FC236}">
                <a16:creationId xmlns:a16="http://schemas.microsoft.com/office/drawing/2014/main" id="{2898A5B5-C1BF-4C3C-861A-DD3634F4FDE5}"/>
              </a:ext>
            </a:extLst>
          </p:cNvPr>
          <p:cNvSpPr>
            <a:spLocks/>
          </p:cNvSpPr>
          <p:nvPr/>
        </p:nvSpPr>
        <p:spPr bwMode="auto">
          <a:xfrm>
            <a:off x="5604200" y="497792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2" name="Freeform 1502">
            <a:extLst>
              <a:ext uri="{FF2B5EF4-FFF2-40B4-BE49-F238E27FC236}">
                <a16:creationId xmlns:a16="http://schemas.microsoft.com/office/drawing/2014/main" id="{7A4D7A6D-2B64-4676-81CA-FF8E05AAD9FB}"/>
              </a:ext>
            </a:extLst>
          </p:cNvPr>
          <p:cNvSpPr>
            <a:spLocks/>
          </p:cNvSpPr>
          <p:nvPr/>
        </p:nvSpPr>
        <p:spPr bwMode="auto">
          <a:xfrm>
            <a:off x="5604200" y="4895379"/>
            <a:ext cx="11112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3" name="Freeform 1503">
            <a:extLst>
              <a:ext uri="{FF2B5EF4-FFF2-40B4-BE49-F238E27FC236}">
                <a16:creationId xmlns:a16="http://schemas.microsoft.com/office/drawing/2014/main" id="{E84119FE-0D0A-427C-B627-632A6021FDF5}"/>
              </a:ext>
            </a:extLst>
          </p:cNvPr>
          <p:cNvSpPr>
            <a:spLocks/>
          </p:cNvSpPr>
          <p:nvPr/>
        </p:nvSpPr>
        <p:spPr bwMode="auto">
          <a:xfrm>
            <a:off x="5604200" y="4812829"/>
            <a:ext cx="11112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3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5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4" name="Freeform 1504">
            <a:extLst>
              <a:ext uri="{FF2B5EF4-FFF2-40B4-BE49-F238E27FC236}">
                <a16:creationId xmlns:a16="http://schemas.microsoft.com/office/drawing/2014/main" id="{E1C1370B-320D-406A-86BD-653FE846FE90}"/>
              </a:ext>
            </a:extLst>
          </p:cNvPr>
          <p:cNvSpPr>
            <a:spLocks/>
          </p:cNvSpPr>
          <p:nvPr/>
        </p:nvSpPr>
        <p:spPr bwMode="auto">
          <a:xfrm>
            <a:off x="5604200" y="47334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5" name="Freeform 1505">
            <a:extLst>
              <a:ext uri="{FF2B5EF4-FFF2-40B4-BE49-F238E27FC236}">
                <a16:creationId xmlns:a16="http://schemas.microsoft.com/office/drawing/2014/main" id="{1E9199F3-4217-440D-AF38-02CDC1DC26AC}"/>
              </a:ext>
            </a:extLst>
          </p:cNvPr>
          <p:cNvSpPr>
            <a:spLocks/>
          </p:cNvSpPr>
          <p:nvPr/>
        </p:nvSpPr>
        <p:spPr bwMode="auto">
          <a:xfrm>
            <a:off x="5604200" y="465090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7" name="Freeform 1507">
            <a:extLst>
              <a:ext uri="{FF2B5EF4-FFF2-40B4-BE49-F238E27FC236}">
                <a16:creationId xmlns:a16="http://schemas.microsoft.com/office/drawing/2014/main" id="{4051AC8C-A2AA-4A43-B464-53AE544FFB0A}"/>
              </a:ext>
            </a:extLst>
          </p:cNvPr>
          <p:cNvSpPr>
            <a:spLocks/>
          </p:cNvSpPr>
          <p:nvPr/>
        </p:nvSpPr>
        <p:spPr bwMode="auto">
          <a:xfrm>
            <a:off x="5604200" y="4627092"/>
            <a:ext cx="11112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3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8" name="Freeform 1508">
            <a:extLst>
              <a:ext uri="{FF2B5EF4-FFF2-40B4-BE49-F238E27FC236}">
                <a16:creationId xmlns:a16="http://schemas.microsoft.com/office/drawing/2014/main" id="{80E52E2B-13C3-450E-A4B6-DA0C80986331}"/>
              </a:ext>
            </a:extLst>
          </p:cNvPr>
          <p:cNvSpPr>
            <a:spLocks/>
          </p:cNvSpPr>
          <p:nvPr/>
        </p:nvSpPr>
        <p:spPr bwMode="auto">
          <a:xfrm>
            <a:off x="5604200" y="4563592"/>
            <a:ext cx="11112" cy="41275"/>
          </a:xfrm>
          <a:custGeom>
            <a:avLst/>
            <a:gdLst>
              <a:gd name="T0" fmla="*/ 0 w 7"/>
              <a:gd name="T1" fmla="*/ 24 h 26"/>
              <a:gd name="T2" fmla="*/ 1 w 7"/>
              <a:gd name="T3" fmla="*/ 24 h 26"/>
              <a:gd name="T4" fmla="*/ 2 w 7"/>
              <a:gd name="T5" fmla="*/ 25 h 26"/>
              <a:gd name="T6" fmla="*/ 3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2 h 26"/>
              <a:gd name="T14" fmla="*/ 7 w 7"/>
              <a:gd name="T15" fmla="*/ 4 h 26"/>
              <a:gd name="T16" fmla="*/ 6 w 7"/>
              <a:gd name="T17" fmla="*/ 2 h 26"/>
              <a:gd name="T18" fmla="*/ 5 w 7"/>
              <a:gd name="T19" fmla="*/ 1 h 26"/>
              <a:gd name="T20" fmla="*/ 3 w 7"/>
              <a:gd name="T21" fmla="*/ 0 h 26"/>
              <a:gd name="T22" fmla="*/ 2 w 7"/>
              <a:gd name="T23" fmla="*/ 1 h 26"/>
              <a:gd name="T24" fmla="*/ 1 w 7"/>
              <a:gd name="T25" fmla="*/ 2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1" y="24"/>
                </a:lnTo>
                <a:lnTo>
                  <a:pt x="2" y="25"/>
                </a:lnTo>
                <a:lnTo>
                  <a:pt x="3" y="26"/>
                </a:lnTo>
                <a:lnTo>
                  <a:pt x="5" y="25"/>
                </a:lnTo>
                <a:lnTo>
                  <a:pt x="6" y="24"/>
                </a:lnTo>
                <a:lnTo>
                  <a:pt x="7" y="22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9" name="Rectangle 1509">
            <a:extLst>
              <a:ext uri="{FF2B5EF4-FFF2-40B4-BE49-F238E27FC236}">
                <a16:creationId xmlns:a16="http://schemas.microsoft.com/office/drawing/2014/main" id="{9A2857AB-99CC-402A-B221-2003F1656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737" y="537480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70" name="Rectangle 1510">
            <a:extLst>
              <a:ext uri="{FF2B5EF4-FFF2-40B4-BE49-F238E27FC236}">
                <a16:creationId xmlns:a16="http://schemas.microsoft.com/office/drawing/2014/main" id="{785F6343-1A1D-4D45-B57A-50A534AD6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3262" y="5073179"/>
            <a:ext cx="161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chemeClr val="bg1"/>
                </a:solidFill>
                <a:latin typeface="Arial" panose="020B0604020202020204" pitchFamily="34" charset="0"/>
              </a:rPr>
              <a:t>n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71" name="Rectangle 1511">
            <a:extLst>
              <a:ext uri="{FF2B5EF4-FFF2-40B4-BE49-F238E27FC236}">
                <a16:creationId xmlns:a16="http://schemas.microsoft.com/office/drawing/2014/main" id="{90E09FEE-6299-41CC-B29F-F2C108D3C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862" y="403495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72" name="Rectangle 1512">
            <a:extLst>
              <a:ext uri="{FF2B5EF4-FFF2-40B4-BE49-F238E27FC236}">
                <a16:creationId xmlns:a16="http://schemas.microsoft.com/office/drawing/2014/main" id="{421711E1-6AF1-4A60-98D4-B1DB0094A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8337" y="3739679"/>
            <a:ext cx="1936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rgbClr val="FFFFFF"/>
                </a:solidFill>
                <a:latin typeface="Arial" panose="020B0604020202020204" pitchFamily="34" charset="0"/>
              </a:rPr>
              <a:t>m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73" name="Rectangle 1513">
            <a:extLst>
              <a:ext uri="{FF2B5EF4-FFF2-40B4-BE49-F238E27FC236}">
                <a16:creationId xmlns:a16="http://schemas.microsoft.com/office/drawing/2014/main" id="{50441648-AC56-4ADF-84CB-510D72672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237" y="4506442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13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74" name="Freeform 1514">
            <a:extLst>
              <a:ext uri="{FF2B5EF4-FFF2-40B4-BE49-F238E27FC236}">
                <a16:creationId xmlns:a16="http://schemas.microsoft.com/office/drawing/2014/main" id="{131F5342-B277-45F1-9BBE-8A4711D49FCE}"/>
              </a:ext>
            </a:extLst>
          </p:cNvPr>
          <p:cNvSpPr>
            <a:spLocks/>
          </p:cNvSpPr>
          <p:nvPr/>
        </p:nvSpPr>
        <p:spPr bwMode="auto">
          <a:xfrm>
            <a:off x="6031237" y="5303367"/>
            <a:ext cx="12700" cy="58737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5" name="Freeform 1515">
            <a:extLst>
              <a:ext uri="{FF2B5EF4-FFF2-40B4-BE49-F238E27FC236}">
                <a16:creationId xmlns:a16="http://schemas.microsoft.com/office/drawing/2014/main" id="{9A7A2A8C-1024-4B4D-950F-2CD2F1091D40}"/>
              </a:ext>
            </a:extLst>
          </p:cNvPr>
          <p:cNvSpPr>
            <a:spLocks/>
          </p:cNvSpPr>
          <p:nvPr/>
        </p:nvSpPr>
        <p:spPr bwMode="auto">
          <a:xfrm>
            <a:off x="6031237" y="522240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6" name="Freeform 1516">
            <a:extLst>
              <a:ext uri="{FF2B5EF4-FFF2-40B4-BE49-F238E27FC236}">
                <a16:creationId xmlns:a16="http://schemas.microsoft.com/office/drawing/2014/main" id="{EEAD30FE-E994-4669-A54D-F002FFECA985}"/>
              </a:ext>
            </a:extLst>
          </p:cNvPr>
          <p:cNvSpPr>
            <a:spLocks/>
          </p:cNvSpPr>
          <p:nvPr/>
        </p:nvSpPr>
        <p:spPr bwMode="auto">
          <a:xfrm>
            <a:off x="6031237" y="5139854"/>
            <a:ext cx="12700" cy="58738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3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3 h 37"/>
              <a:gd name="T28" fmla="*/ 0 w 8"/>
              <a:gd name="T29" fmla="*/ 6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7" name="Freeform 1517">
            <a:extLst>
              <a:ext uri="{FF2B5EF4-FFF2-40B4-BE49-F238E27FC236}">
                <a16:creationId xmlns:a16="http://schemas.microsoft.com/office/drawing/2014/main" id="{AA83D184-8533-4C0D-81F9-5DEA4DCDF55D}"/>
              </a:ext>
            </a:extLst>
          </p:cNvPr>
          <p:cNvSpPr>
            <a:spLocks/>
          </p:cNvSpPr>
          <p:nvPr/>
        </p:nvSpPr>
        <p:spPr bwMode="auto">
          <a:xfrm>
            <a:off x="6031237" y="5058892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3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8" name="Freeform 1518">
            <a:extLst>
              <a:ext uri="{FF2B5EF4-FFF2-40B4-BE49-F238E27FC236}">
                <a16:creationId xmlns:a16="http://schemas.microsoft.com/office/drawing/2014/main" id="{EB8AD97C-31F3-4009-9C3E-E0FDBA732E6A}"/>
              </a:ext>
            </a:extLst>
          </p:cNvPr>
          <p:cNvSpPr>
            <a:spLocks/>
          </p:cNvSpPr>
          <p:nvPr/>
        </p:nvSpPr>
        <p:spPr bwMode="auto">
          <a:xfrm>
            <a:off x="6031237" y="4976342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9" name="Freeform 1519">
            <a:extLst>
              <a:ext uri="{FF2B5EF4-FFF2-40B4-BE49-F238E27FC236}">
                <a16:creationId xmlns:a16="http://schemas.microsoft.com/office/drawing/2014/main" id="{EBBFA60C-77AF-449B-8767-FF29700E0B2B}"/>
              </a:ext>
            </a:extLst>
          </p:cNvPr>
          <p:cNvSpPr>
            <a:spLocks/>
          </p:cNvSpPr>
          <p:nvPr/>
        </p:nvSpPr>
        <p:spPr bwMode="auto">
          <a:xfrm>
            <a:off x="6031237" y="4893792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0" name="Freeform 1520">
            <a:extLst>
              <a:ext uri="{FF2B5EF4-FFF2-40B4-BE49-F238E27FC236}">
                <a16:creationId xmlns:a16="http://schemas.microsoft.com/office/drawing/2014/main" id="{CADC897B-5DA0-4826-A467-379DC3C63A96}"/>
              </a:ext>
            </a:extLst>
          </p:cNvPr>
          <p:cNvSpPr>
            <a:spLocks/>
          </p:cNvSpPr>
          <p:nvPr/>
        </p:nvSpPr>
        <p:spPr bwMode="auto">
          <a:xfrm>
            <a:off x="6031237" y="4811242"/>
            <a:ext cx="12700" cy="60325"/>
          </a:xfrm>
          <a:custGeom>
            <a:avLst/>
            <a:gdLst>
              <a:gd name="T0" fmla="*/ 0 w 8"/>
              <a:gd name="T1" fmla="*/ 36 h 38"/>
              <a:gd name="T2" fmla="*/ 2 w 8"/>
              <a:gd name="T3" fmla="*/ 36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6 h 38"/>
              <a:gd name="T12" fmla="*/ 8 w 8"/>
              <a:gd name="T13" fmla="*/ 33 h 38"/>
              <a:gd name="T14" fmla="*/ 8 w 8"/>
              <a:gd name="T15" fmla="*/ 4 h 38"/>
              <a:gd name="T16" fmla="*/ 6 w 8"/>
              <a:gd name="T17" fmla="*/ 3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3 h 38"/>
              <a:gd name="T26" fmla="*/ 0 w 8"/>
              <a:gd name="T27" fmla="*/ 4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1" name="Freeform 1521">
            <a:extLst>
              <a:ext uri="{FF2B5EF4-FFF2-40B4-BE49-F238E27FC236}">
                <a16:creationId xmlns:a16="http://schemas.microsoft.com/office/drawing/2014/main" id="{8EA9F2DA-FCC0-4C3D-BEBE-DFF1922D2DB4}"/>
              </a:ext>
            </a:extLst>
          </p:cNvPr>
          <p:cNvSpPr>
            <a:spLocks/>
          </p:cNvSpPr>
          <p:nvPr/>
        </p:nvSpPr>
        <p:spPr bwMode="auto">
          <a:xfrm>
            <a:off x="6031237" y="4731867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2" name="Freeform 1522">
            <a:extLst>
              <a:ext uri="{FF2B5EF4-FFF2-40B4-BE49-F238E27FC236}">
                <a16:creationId xmlns:a16="http://schemas.microsoft.com/office/drawing/2014/main" id="{2DEFD692-B418-4414-A919-D5C8A10F8FA7}"/>
              </a:ext>
            </a:extLst>
          </p:cNvPr>
          <p:cNvSpPr>
            <a:spLocks/>
          </p:cNvSpPr>
          <p:nvPr/>
        </p:nvSpPr>
        <p:spPr bwMode="auto">
          <a:xfrm>
            <a:off x="6031237" y="4649317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4" name="Freeform 1524">
            <a:extLst>
              <a:ext uri="{FF2B5EF4-FFF2-40B4-BE49-F238E27FC236}">
                <a16:creationId xmlns:a16="http://schemas.microsoft.com/office/drawing/2014/main" id="{0F786782-5116-4373-AD03-260359EFAA90}"/>
              </a:ext>
            </a:extLst>
          </p:cNvPr>
          <p:cNvSpPr>
            <a:spLocks/>
          </p:cNvSpPr>
          <p:nvPr/>
        </p:nvSpPr>
        <p:spPr bwMode="auto">
          <a:xfrm>
            <a:off x="6031237" y="4625504"/>
            <a:ext cx="12700" cy="60325"/>
          </a:xfrm>
          <a:custGeom>
            <a:avLst/>
            <a:gdLst>
              <a:gd name="T0" fmla="*/ 0 w 8"/>
              <a:gd name="T1" fmla="*/ 35 h 38"/>
              <a:gd name="T2" fmla="*/ 2 w 8"/>
              <a:gd name="T3" fmla="*/ 35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5 h 38"/>
              <a:gd name="T12" fmla="*/ 8 w 8"/>
              <a:gd name="T13" fmla="*/ 33 h 38"/>
              <a:gd name="T14" fmla="*/ 8 w 8"/>
              <a:gd name="T15" fmla="*/ 4 h 38"/>
              <a:gd name="T16" fmla="*/ 6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2 h 38"/>
              <a:gd name="T26" fmla="*/ 0 w 8"/>
              <a:gd name="T27" fmla="*/ 4 h 38"/>
              <a:gd name="T28" fmla="*/ 0 w 8"/>
              <a:gd name="T29" fmla="*/ 6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2" y="35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5" name="Freeform 1525">
            <a:extLst>
              <a:ext uri="{FF2B5EF4-FFF2-40B4-BE49-F238E27FC236}">
                <a16:creationId xmlns:a16="http://schemas.microsoft.com/office/drawing/2014/main" id="{93175DC9-9C0C-4311-82E3-844C592D5F1C}"/>
              </a:ext>
            </a:extLst>
          </p:cNvPr>
          <p:cNvSpPr>
            <a:spLocks/>
          </p:cNvSpPr>
          <p:nvPr/>
        </p:nvSpPr>
        <p:spPr bwMode="auto">
          <a:xfrm>
            <a:off x="6031237" y="4562004"/>
            <a:ext cx="12700" cy="41275"/>
          </a:xfrm>
          <a:custGeom>
            <a:avLst/>
            <a:gdLst>
              <a:gd name="T0" fmla="*/ 0 w 8"/>
              <a:gd name="T1" fmla="*/ 23 h 26"/>
              <a:gd name="T2" fmla="*/ 2 w 8"/>
              <a:gd name="T3" fmla="*/ 23 h 26"/>
              <a:gd name="T4" fmla="*/ 3 w 8"/>
              <a:gd name="T5" fmla="*/ 25 h 26"/>
              <a:gd name="T6" fmla="*/ 4 w 8"/>
              <a:gd name="T7" fmla="*/ 26 h 26"/>
              <a:gd name="T8" fmla="*/ 5 w 8"/>
              <a:gd name="T9" fmla="*/ 25 h 26"/>
              <a:gd name="T10" fmla="*/ 6 w 8"/>
              <a:gd name="T11" fmla="*/ 23 h 26"/>
              <a:gd name="T12" fmla="*/ 8 w 8"/>
              <a:gd name="T13" fmla="*/ 22 h 26"/>
              <a:gd name="T14" fmla="*/ 8 w 8"/>
              <a:gd name="T15" fmla="*/ 3 h 26"/>
              <a:gd name="T16" fmla="*/ 6 w 8"/>
              <a:gd name="T17" fmla="*/ 2 h 26"/>
              <a:gd name="T18" fmla="*/ 5 w 8"/>
              <a:gd name="T19" fmla="*/ 1 h 26"/>
              <a:gd name="T20" fmla="*/ 4 w 8"/>
              <a:gd name="T21" fmla="*/ 0 h 26"/>
              <a:gd name="T22" fmla="*/ 3 w 8"/>
              <a:gd name="T23" fmla="*/ 1 h 26"/>
              <a:gd name="T24" fmla="*/ 2 w 8"/>
              <a:gd name="T25" fmla="*/ 2 h 26"/>
              <a:gd name="T26" fmla="*/ 0 w 8"/>
              <a:gd name="T27" fmla="*/ 3 h 26"/>
              <a:gd name="T28" fmla="*/ 0 w 8"/>
              <a:gd name="T29" fmla="*/ 5 h 26"/>
              <a:gd name="T30" fmla="*/ 0 w 8"/>
              <a:gd name="T31" fmla="*/ 2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6">
                <a:moveTo>
                  <a:pt x="0" y="23"/>
                </a:moveTo>
                <a:lnTo>
                  <a:pt x="2" y="23"/>
                </a:lnTo>
                <a:lnTo>
                  <a:pt x="3" y="25"/>
                </a:lnTo>
                <a:lnTo>
                  <a:pt x="4" y="26"/>
                </a:lnTo>
                <a:lnTo>
                  <a:pt x="5" y="25"/>
                </a:lnTo>
                <a:lnTo>
                  <a:pt x="6" y="23"/>
                </a:lnTo>
                <a:lnTo>
                  <a:pt x="8" y="22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23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6" name="Rectangle 1526">
            <a:extLst>
              <a:ext uri="{FF2B5EF4-FFF2-40B4-BE49-F238E27FC236}">
                <a16:creationId xmlns:a16="http://schemas.microsoft.com/office/drawing/2014/main" id="{519C47DD-9725-4517-B0D6-4BCD77FD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1250" y="5373217"/>
            <a:ext cx="1381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G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87" name="Rectangle 1527">
            <a:extLst>
              <a:ext uri="{FF2B5EF4-FFF2-40B4-BE49-F238E27FC236}">
                <a16:creationId xmlns:a16="http://schemas.microsoft.com/office/drawing/2014/main" id="{E62F209E-D0DF-4979-B5A4-6650155A8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887" y="5070004"/>
            <a:ext cx="161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chemeClr val="bg1"/>
                </a:solidFill>
                <a:latin typeface="Arial" panose="020B0604020202020204" pitchFamily="34" charset="0"/>
              </a:rPr>
              <a:t>p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88" name="Freeform 1528">
            <a:extLst>
              <a:ext uri="{FF2B5EF4-FFF2-40B4-BE49-F238E27FC236}">
                <a16:creationId xmlns:a16="http://schemas.microsoft.com/office/drawing/2014/main" id="{E46F3246-C5AB-4AB7-B2D0-A5D18F6CD170}"/>
              </a:ext>
            </a:extLst>
          </p:cNvPr>
          <p:cNvSpPr>
            <a:spLocks/>
          </p:cNvSpPr>
          <p:nvPr/>
        </p:nvSpPr>
        <p:spPr bwMode="auto">
          <a:xfrm>
            <a:off x="6028062" y="39333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9" name="Freeform 1529">
            <a:extLst>
              <a:ext uri="{FF2B5EF4-FFF2-40B4-BE49-F238E27FC236}">
                <a16:creationId xmlns:a16="http://schemas.microsoft.com/office/drawing/2014/main" id="{FC62801A-350A-42EF-99A2-69086BEC3C84}"/>
              </a:ext>
            </a:extLst>
          </p:cNvPr>
          <p:cNvSpPr>
            <a:spLocks/>
          </p:cNvSpPr>
          <p:nvPr/>
        </p:nvSpPr>
        <p:spPr bwMode="auto">
          <a:xfrm>
            <a:off x="6028062" y="385080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0" name="Freeform 1530">
            <a:extLst>
              <a:ext uri="{FF2B5EF4-FFF2-40B4-BE49-F238E27FC236}">
                <a16:creationId xmlns:a16="http://schemas.microsoft.com/office/drawing/2014/main" id="{BAEB0EF7-5C62-476F-BBAE-09E00117BACF}"/>
              </a:ext>
            </a:extLst>
          </p:cNvPr>
          <p:cNvSpPr>
            <a:spLocks/>
          </p:cNvSpPr>
          <p:nvPr/>
        </p:nvSpPr>
        <p:spPr bwMode="auto">
          <a:xfrm>
            <a:off x="6028062" y="37682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1" name="Freeform 1531">
            <a:extLst>
              <a:ext uri="{FF2B5EF4-FFF2-40B4-BE49-F238E27FC236}">
                <a16:creationId xmlns:a16="http://schemas.microsoft.com/office/drawing/2014/main" id="{FFB12E5F-60C8-473E-AA7F-47CE342B45B4}"/>
              </a:ext>
            </a:extLst>
          </p:cNvPr>
          <p:cNvSpPr>
            <a:spLocks/>
          </p:cNvSpPr>
          <p:nvPr/>
        </p:nvSpPr>
        <p:spPr bwMode="auto">
          <a:xfrm>
            <a:off x="6028062" y="3685704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2" name="Freeform 1532">
            <a:extLst>
              <a:ext uri="{FF2B5EF4-FFF2-40B4-BE49-F238E27FC236}">
                <a16:creationId xmlns:a16="http://schemas.microsoft.com/office/drawing/2014/main" id="{40FA5E49-E7CD-438F-B1B6-72508AE81DC7}"/>
              </a:ext>
            </a:extLst>
          </p:cNvPr>
          <p:cNvSpPr>
            <a:spLocks/>
          </p:cNvSpPr>
          <p:nvPr/>
        </p:nvSpPr>
        <p:spPr bwMode="auto">
          <a:xfrm>
            <a:off x="6028062" y="3604742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3" name="Freeform 1533">
            <a:extLst>
              <a:ext uri="{FF2B5EF4-FFF2-40B4-BE49-F238E27FC236}">
                <a16:creationId xmlns:a16="http://schemas.microsoft.com/office/drawing/2014/main" id="{E0D1768D-4984-4464-A81D-E4349BB24AB4}"/>
              </a:ext>
            </a:extLst>
          </p:cNvPr>
          <p:cNvSpPr>
            <a:spLocks/>
          </p:cNvSpPr>
          <p:nvPr/>
        </p:nvSpPr>
        <p:spPr bwMode="auto">
          <a:xfrm>
            <a:off x="6028062" y="352219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4" name="Freeform 1534">
            <a:extLst>
              <a:ext uri="{FF2B5EF4-FFF2-40B4-BE49-F238E27FC236}">
                <a16:creationId xmlns:a16="http://schemas.microsoft.com/office/drawing/2014/main" id="{96BA83FC-0772-4334-8D0D-34B8B67D45D0}"/>
              </a:ext>
            </a:extLst>
          </p:cNvPr>
          <p:cNvSpPr>
            <a:spLocks/>
          </p:cNvSpPr>
          <p:nvPr/>
        </p:nvSpPr>
        <p:spPr bwMode="auto">
          <a:xfrm>
            <a:off x="6028062" y="343964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5" name="Freeform 1535">
            <a:extLst>
              <a:ext uri="{FF2B5EF4-FFF2-40B4-BE49-F238E27FC236}">
                <a16:creationId xmlns:a16="http://schemas.microsoft.com/office/drawing/2014/main" id="{1CC64D59-CCBA-4027-A8A9-BED655E94A8D}"/>
              </a:ext>
            </a:extLst>
          </p:cNvPr>
          <p:cNvSpPr>
            <a:spLocks/>
          </p:cNvSpPr>
          <p:nvPr/>
        </p:nvSpPr>
        <p:spPr bwMode="auto">
          <a:xfrm>
            <a:off x="6028062" y="335867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8" name="Freeform 1538">
            <a:extLst>
              <a:ext uri="{FF2B5EF4-FFF2-40B4-BE49-F238E27FC236}">
                <a16:creationId xmlns:a16="http://schemas.microsoft.com/office/drawing/2014/main" id="{E61542E4-0CC7-4F92-9E3D-EA4EAFFE2AC8}"/>
              </a:ext>
            </a:extLst>
          </p:cNvPr>
          <p:cNvSpPr>
            <a:spLocks/>
          </p:cNvSpPr>
          <p:nvPr/>
        </p:nvSpPr>
        <p:spPr bwMode="auto">
          <a:xfrm>
            <a:off x="6053462" y="321421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0" name="Rectangle 1540">
            <a:extLst>
              <a:ext uri="{FF2B5EF4-FFF2-40B4-BE49-F238E27FC236}">
                <a16:creationId xmlns:a16="http://schemas.microsoft.com/office/drawing/2014/main" id="{9BB2B58A-0188-4103-B620-D2A677070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700" y="314277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13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01" name="Freeform 1541">
            <a:extLst>
              <a:ext uri="{FF2B5EF4-FFF2-40B4-BE49-F238E27FC236}">
                <a16:creationId xmlns:a16="http://schemas.microsoft.com/office/drawing/2014/main" id="{5B80F7B2-1712-4B9A-A069-BFD268EA7C46}"/>
              </a:ext>
            </a:extLst>
          </p:cNvPr>
          <p:cNvSpPr>
            <a:spLocks/>
          </p:cNvSpPr>
          <p:nvPr/>
        </p:nvSpPr>
        <p:spPr bwMode="auto">
          <a:xfrm>
            <a:off x="6145537" y="3933354"/>
            <a:ext cx="14288" cy="57150"/>
          </a:xfrm>
          <a:custGeom>
            <a:avLst/>
            <a:gdLst>
              <a:gd name="T0" fmla="*/ 0 w 9"/>
              <a:gd name="T1" fmla="*/ 34 h 36"/>
              <a:gd name="T2" fmla="*/ 1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1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2" name="Freeform 1542">
            <a:extLst>
              <a:ext uri="{FF2B5EF4-FFF2-40B4-BE49-F238E27FC236}">
                <a16:creationId xmlns:a16="http://schemas.microsoft.com/office/drawing/2014/main" id="{701573C6-6106-4CFD-B52A-07DE9DA52F3D}"/>
              </a:ext>
            </a:extLst>
          </p:cNvPr>
          <p:cNvSpPr>
            <a:spLocks/>
          </p:cNvSpPr>
          <p:nvPr/>
        </p:nvSpPr>
        <p:spPr bwMode="auto">
          <a:xfrm>
            <a:off x="6145537" y="3850804"/>
            <a:ext cx="14288" cy="57150"/>
          </a:xfrm>
          <a:custGeom>
            <a:avLst/>
            <a:gdLst>
              <a:gd name="T0" fmla="*/ 0 w 9"/>
              <a:gd name="T1" fmla="*/ 34 h 36"/>
              <a:gd name="T2" fmla="*/ 1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1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3" name="Freeform 1543">
            <a:extLst>
              <a:ext uri="{FF2B5EF4-FFF2-40B4-BE49-F238E27FC236}">
                <a16:creationId xmlns:a16="http://schemas.microsoft.com/office/drawing/2014/main" id="{E7844152-9966-416C-B511-DE30832FCDDD}"/>
              </a:ext>
            </a:extLst>
          </p:cNvPr>
          <p:cNvSpPr>
            <a:spLocks/>
          </p:cNvSpPr>
          <p:nvPr/>
        </p:nvSpPr>
        <p:spPr bwMode="auto">
          <a:xfrm>
            <a:off x="6145537" y="3768254"/>
            <a:ext cx="14288" cy="57150"/>
          </a:xfrm>
          <a:custGeom>
            <a:avLst/>
            <a:gdLst>
              <a:gd name="T0" fmla="*/ 0 w 9"/>
              <a:gd name="T1" fmla="*/ 34 h 36"/>
              <a:gd name="T2" fmla="*/ 1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1 w 9"/>
              <a:gd name="T25" fmla="*/ 2 h 36"/>
              <a:gd name="T26" fmla="*/ 0 w 9"/>
              <a:gd name="T27" fmla="*/ 3 h 36"/>
              <a:gd name="T28" fmla="*/ 0 w 9"/>
              <a:gd name="T29" fmla="*/ 5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4" name="Freeform 1544">
            <a:extLst>
              <a:ext uri="{FF2B5EF4-FFF2-40B4-BE49-F238E27FC236}">
                <a16:creationId xmlns:a16="http://schemas.microsoft.com/office/drawing/2014/main" id="{AF329EDE-39E3-4519-BBFC-158AA04C76E1}"/>
              </a:ext>
            </a:extLst>
          </p:cNvPr>
          <p:cNvSpPr>
            <a:spLocks/>
          </p:cNvSpPr>
          <p:nvPr/>
        </p:nvSpPr>
        <p:spPr bwMode="auto">
          <a:xfrm>
            <a:off x="6145537" y="3685704"/>
            <a:ext cx="14288" cy="60325"/>
          </a:xfrm>
          <a:custGeom>
            <a:avLst/>
            <a:gdLst>
              <a:gd name="T0" fmla="*/ 0 w 9"/>
              <a:gd name="T1" fmla="*/ 34 h 38"/>
              <a:gd name="T2" fmla="*/ 1 w 9"/>
              <a:gd name="T3" fmla="*/ 34 h 38"/>
              <a:gd name="T4" fmla="*/ 3 w 9"/>
              <a:gd name="T5" fmla="*/ 35 h 38"/>
              <a:gd name="T6" fmla="*/ 4 w 9"/>
              <a:gd name="T7" fmla="*/ 38 h 38"/>
              <a:gd name="T8" fmla="*/ 6 w 9"/>
              <a:gd name="T9" fmla="*/ 35 h 38"/>
              <a:gd name="T10" fmla="*/ 7 w 9"/>
              <a:gd name="T11" fmla="*/ 34 h 38"/>
              <a:gd name="T12" fmla="*/ 9 w 9"/>
              <a:gd name="T13" fmla="*/ 33 h 38"/>
              <a:gd name="T14" fmla="*/ 9 w 9"/>
              <a:gd name="T15" fmla="*/ 3 h 38"/>
              <a:gd name="T16" fmla="*/ 7 w 9"/>
              <a:gd name="T17" fmla="*/ 2 h 38"/>
              <a:gd name="T18" fmla="*/ 6 w 9"/>
              <a:gd name="T19" fmla="*/ 1 h 38"/>
              <a:gd name="T20" fmla="*/ 4 w 9"/>
              <a:gd name="T21" fmla="*/ 0 h 38"/>
              <a:gd name="T22" fmla="*/ 3 w 9"/>
              <a:gd name="T23" fmla="*/ 1 h 38"/>
              <a:gd name="T24" fmla="*/ 1 w 9"/>
              <a:gd name="T25" fmla="*/ 2 h 38"/>
              <a:gd name="T26" fmla="*/ 0 w 9"/>
              <a:gd name="T27" fmla="*/ 3 h 38"/>
              <a:gd name="T28" fmla="*/ 0 w 9"/>
              <a:gd name="T29" fmla="*/ 5 h 38"/>
              <a:gd name="T30" fmla="*/ 0 w 9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8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8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5" name="Freeform 1545">
            <a:extLst>
              <a:ext uri="{FF2B5EF4-FFF2-40B4-BE49-F238E27FC236}">
                <a16:creationId xmlns:a16="http://schemas.microsoft.com/office/drawing/2014/main" id="{05524BFC-7342-46AC-965A-16A9DBAEF26C}"/>
              </a:ext>
            </a:extLst>
          </p:cNvPr>
          <p:cNvSpPr>
            <a:spLocks/>
          </p:cNvSpPr>
          <p:nvPr/>
        </p:nvSpPr>
        <p:spPr bwMode="auto">
          <a:xfrm>
            <a:off x="6145537" y="3604742"/>
            <a:ext cx="14288" cy="58737"/>
          </a:xfrm>
          <a:custGeom>
            <a:avLst/>
            <a:gdLst>
              <a:gd name="T0" fmla="*/ 0 w 9"/>
              <a:gd name="T1" fmla="*/ 34 h 37"/>
              <a:gd name="T2" fmla="*/ 1 w 9"/>
              <a:gd name="T3" fmla="*/ 34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1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7" y="34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6" name="Freeform 1546">
            <a:extLst>
              <a:ext uri="{FF2B5EF4-FFF2-40B4-BE49-F238E27FC236}">
                <a16:creationId xmlns:a16="http://schemas.microsoft.com/office/drawing/2014/main" id="{325E963F-09F2-4CA1-BFAC-77046D08D76A}"/>
              </a:ext>
            </a:extLst>
          </p:cNvPr>
          <p:cNvSpPr>
            <a:spLocks/>
          </p:cNvSpPr>
          <p:nvPr/>
        </p:nvSpPr>
        <p:spPr bwMode="auto">
          <a:xfrm>
            <a:off x="6145537" y="3522192"/>
            <a:ext cx="14288" cy="58737"/>
          </a:xfrm>
          <a:custGeom>
            <a:avLst/>
            <a:gdLst>
              <a:gd name="T0" fmla="*/ 0 w 9"/>
              <a:gd name="T1" fmla="*/ 35 h 37"/>
              <a:gd name="T2" fmla="*/ 1 w 9"/>
              <a:gd name="T3" fmla="*/ 35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7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2 h 37"/>
              <a:gd name="T20" fmla="*/ 4 w 9"/>
              <a:gd name="T21" fmla="*/ 0 h 37"/>
              <a:gd name="T22" fmla="*/ 3 w 9"/>
              <a:gd name="T23" fmla="*/ 2 h 37"/>
              <a:gd name="T24" fmla="*/ 1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7" y="35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7" name="Freeform 1547">
            <a:extLst>
              <a:ext uri="{FF2B5EF4-FFF2-40B4-BE49-F238E27FC236}">
                <a16:creationId xmlns:a16="http://schemas.microsoft.com/office/drawing/2014/main" id="{866391DA-FE59-4A0A-90C9-CF5A18571880}"/>
              </a:ext>
            </a:extLst>
          </p:cNvPr>
          <p:cNvSpPr>
            <a:spLocks/>
          </p:cNvSpPr>
          <p:nvPr/>
        </p:nvSpPr>
        <p:spPr bwMode="auto">
          <a:xfrm>
            <a:off x="6145537" y="3439642"/>
            <a:ext cx="14288" cy="58737"/>
          </a:xfrm>
          <a:custGeom>
            <a:avLst/>
            <a:gdLst>
              <a:gd name="T0" fmla="*/ 0 w 9"/>
              <a:gd name="T1" fmla="*/ 35 h 37"/>
              <a:gd name="T2" fmla="*/ 1 w 9"/>
              <a:gd name="T3" fmla="*/ 35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7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2 h 37"/>
              <a:gd name="T20" fmla="*/ 4 w 9"/>
              <a:gd name="T21" fmla="*/ 0 h 37"/>
              <a:gd name="T22" fmla="*/ 3 w 9"/>
              <a:gd name="T23" fmla="*/ 2 h 37"/>
              <a:gd name="T24" fmla="*/ 1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7" y="35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8" name="Freeform 1548">
            <a:extLst>
              <a:ext uri="{FF2B5EF4-FFF2-40B4-BE49-F238E27FC236}">
                <a16:creationId xmlns:a16="http://schemas.microsoft.com/office/drawing/2014/main" id="{A3C16835-10F1-4D87-A4F3-83C672696674}"/>
              </a:ext>
            </a:extLst>
          </p:cNvPr>
          <p:cNvSpPr>
            <a:spLocks/>
          </p:cNvSpPr>
          <p:nvPr/>
        </p:nvSpPr>
        <p:spPr bwMode="auto">
          <a:xfrm>
            <a:off x="6145537" y="3358679"/>
            <a:ext cx="14288" cy="58738"/>
          </a:xfrm>
          <a:custGeom>
            <a:avLst/>
            <a:gdLst>
              <a:gd name="T0" fmla="*/ 0 w 9"/>
              <a:gd name="T1" fmla="*/ 34 h 37"/>
              <a:gd name="T2" fmla="*/ 1 w 9"/>
              <a:gd name="T3" fmla="*/ 34 h 37"/>
              <a:gd name="T4" fmla="*/ 3 w 9"/>
              <a:gd name="T5" fmla="*/ 35 h 37"/>
              <a:gd name="T6" fmla="*/ 4 w 9"/>
              <a:gd name="T7" fmla="*/ 37 h 37"/>
              <a:gd name="T8" fmla="*/ 6 w 9"/>
              <a:gd name="T9" fmla="*/ 35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3 h 37"/>
              <a:gd name="T16" fmla="*/ 7 w 9"/>
              <a:gd name="T17" fmla="*/ 2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1 w 9"/>
              <a:gd name="T25" fmla="*/ 2 h 37"/>
              <a:gd name="T26" fmla="*/ 0 w 9"/>
              <a:gd name="T27" fmla="*/ 3 h 37"/>
              <a:gd name="T28" fmla="*/ 0 w 9"/>
              <a:gd name="T29" fmla="*/ 4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7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1" name="Freeform 1551">
            <a:extLst>
              <a:ext uri="{FF2B5EF4-FFF2-40B4-BE49-F238E27FC236}">
                <a16:creationId xmlns:a16="http://schemas.microsoft.com/office/drawing/2014/main" id="{342B3183-A484-409C-940D-343CA65B54F8}"/>
              </a:ext>
            </a:extLst>
          </p:cNvPr>
          <p:cNvSpPr>
            <a:spLocks/>
          </p:cNvSpPr>
          <p:nvPr/>
        </p:nvSpPr>
        <p:spPr bwMode="auto">
          <a:xfrm>
            <a:off x="6170937" y="3214217"/>
            <a:ext cx="14288" cy="58737"/>
          </a:xfrm>
          <a:custGeom>
            <a:avLst/>
            <a:gdLst>
              <a:gd name="T0" fmla="*/ 0 w 9"/>
              <a:gd name="T1" fmla="*/ 34 h 37"/>
              <a:gd name="T2" fmla="*/ 1 w 9"/>
              <a:gd name="T3" fmla="*/ 34 h 37"/>
              <a:gd name="T4" fmla="*/ 3 w 9"/>
              <a:gd name="T5" fmla="*/ 35 h 37"/>
              <a:gd name="T6" fmla="*/ 4 w 9"/>
              <a:gd name="T7" fmla="*/ 37 h 37"/>
              <a:gd name="T8" fmla="*/ 6 w 9"/>
              <a:gd name="T9" fmla="*/ 35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2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1 w 9"/>
              <a:gd name="T25" fmla="*/ 2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7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4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3" name="Rectangle 1553">
            <a:extLst>
              <a:ext uri="{FF2B5EF4-FFF2-40B4-BE49-F238E27FC236}">
                <a16:creationId xmlns:a16="http://schemas.microsoft.com/office/drawing/2014/main" id="{89D1DAFA-6BDD-4D82-AE29-C8E979B2B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6175" y="314277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14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14" name="Rectangle 1554">
            <a:extLst>
              <a:ext uri="{FF2B5EF4-FFF2-40B4-BE49-F238E27FC236}">
                <a16:creationId xmlns:a16="http://schemas.microsoft.com/office/drawing/2014/main" id="{A88EF779-22E2-44CD-8621-E5B0ABFDE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012" y="4034954"/>
            <a:ext cx="1079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F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15" name="Rectangle 1555">
            <a:extLst>
              <a:ext uri="{FF2B5EF4-FFF2-40B4-BE49-F238E27FC236}">
                <a16:creationId xmlns:a16="http://schemas.microsoft.com/office/drawing/2014/main" id="{1C0A0B08-3DC6-4AAE-9348-47F669BFD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725" y="3739679"/>
            <a:ext cx="161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16" name="Freeform 1556">
            <a:extLst>
              <a:ext uri="{FF2B5EF4-FFF2-40B4-BE49-F238E27FC236}">
                <a16:creationId xmlns:a16="http://schemas.microsoft.com/office/drawing/2014/main" id="{C5B60B24-F950-4BA8-97BD-53F6489814C7}"/>
              </a:ext>
            </a:extLst>
          </p:cNvPr>
          <p:cNvSpPr>
            <a:spLocks/>
          </p:cNvSpPr>
          <p:nvPr/>
        </p:nvSpPr>
        <p:spPr bwMode="auto">
          <a:xfrm>
            <a:off x="6585275" y="39333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7" name="Freeform 1557">
            <a:extLst>
              <a:ext uri="{FF2B5EF4-FFF2-40B4-BE49-F238E27FC236}">
                <a16:creationId xmlns:a16="http://schemas.microsoft.com/office/drawing/2014/main" id="{5B558AA3-1E03-4D1A-9E42-D198707BB807}"/>
              </a:ext>
            </a:extLst>
          </p:cNvPr>
          <p:cNvSpPr>
            <a:spLocks/>
          </p:cNvSpPr>
          <p:nvPr/>
        </p:nvSpPr>
        <p:spPr bwMode="auto">
          <a:xfrm>
            <a:off x="6585275" y="385080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8" name="Freeform 1558">
            <a:extLst>
              <a:ext uri="{FF2B5EF4-FFF2-40B4-BE49-F238E27FC236}">
                <a16:creationId xmlns:a16="http://schemas.microsoft.com/office/drawing/2014/main" id="{D725305C-B495-440B-A3D1-2B7D5A1E3DAB}"/>
              </a:ext>
            </a:extLst>
          </p:cNvPr>
          <p:cNvSpPr>
            <a:spLocks/>
          </p:cNvSpPr>
          <p:nvPr/>
        </p:nvSpPr>
        <p:spPr bwMode="auto">
          <a:xfrm>
            <a:off x="6585275" y="37682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9" name="Freeform 1559">
            <a:extLst>
              <a:ext uri="{FF2B5EF4-FFF2-40B4-BE49-F238E27FC236}">
                <a16:creationId xmlns:a16="http://schemas.microsoft.com/office/drawing/2014/main" id="{1ECDC6E6-8D0E-42A3-99CD-AAA81AE69996}"/>
              </a:ext>
            </a:extLst>
          </p:cNvPr>
          <p:cNvSpPr>
            <a:spLocks/>
          </p:cNvSpPr>
          <p:nvPr/>
        </p:nvSpPr>
        <p:spPr bwMode="auto">
          <a:xfrm>
            <a:off x="6585275" y="3685704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0" name="Freeform 1560">
            <a:extLst>
              <a:ext uri="{FF2B5EF4-FFF2-40B4-BE49-F238E27FC236}">
                <a16:creationId xmlns:a16="http://schemas.microsoft.com/office/drawing/2014/main" id="{6CF9B8E5-F2B6-45E5-BEBE-67608D8DF9C3}"/>
              </a:ext>
            </a:extLst>
          </p:cNvPr>
          <p:cNvSpPr>
            <a:spLocks/>
          </p:cNvSpPr>
          <p:nvPr/>
        </p:nvSpPr>
        <p:spPr bwMode="auto">
          <a:xfrm>
            <a:off x="6585275" y="3604742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1" name="Freeform 1561">
            <a:extLst>
              <a:ext uri="{FF2B5EF4-FFF2-40B4-BE49-F238E27FC236}">
                <a16:creationId xmlns:a16="http://schemas.microsoft.com/office/drawing/2014/main" id="{BF5F8C4C-1BED-4A0B-A292-0B19FB89C326}"/>
              </a:ext>
            </a:extLst>
          </p:cNvPr>
          <p:cNvSpPr>
            <a:spLocks/>
          </p:cNvSpPr>
          <p:nvPr/>
        </p:nvSpPr>
        <p:spPr bwMode="auto">
          <a:xfrm>
            <a:off x="6585275" y="3522192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2" name="Freeform 1562">
            <a:extLst>
              <a:ext uri="{FF2B5EF4-FFF2-40B4-BE49-F238E27FC236}">
                <a16:creationId xmlns:a16="http://schemas.microsoft.com/office/drawing/2014/main" id="{CFEF527E-B1C4-4537-8DEC-F6D14A8D1DED}"/>
              </a:ext>
            </a:extLst>
          </p:cNvPr>
          <p:cNvSpPr>
            <a:spLocks/>
          </p:cNvSpPr>
          <p:nvPr/>
        </p:nvSpPr>
        <p:spPr bwMode="auto">
          <a:xfrm>
            <a:off x="6585275" y="3439642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3" name="Freeform 1563">
            <a:extLst>
              <a:ext uri="{FF2B5EF4-FFF2-40B4-BE49-F238E27FC236}">
                <a16:creationId xmlns:a16="http://schemas.microsoft.com/office/drawing/2014/main" id="{C2BF99F2-4026-4B23-8440-64521021E04F}"/>
              </a:ext>
            </a:extLst>
          </p:cNvPr>
          <p:cNvSpPr>
            <a:spLocks/>
          </p:cNvSpPr>
          <p:nvPr/>
        </p:nvSpPr>
        <p:spPr bwMode="auto">
          <a:xfrm>
            <a:off x="6585275" y="335867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6" name="Freeform 1566">
            <a:extLst>
              <a:ext uri="{FF2B5EF4-FFF2-40B4-BE49-F238E27FC236}">
                <a16:creationId xmlns:a16="http://schemas.microsoft.com/office/drawing/2014/main" id="{8C86402F-4178-46EA-8507-18CFB1A6E782}"/>
              </a:ext>
            </a:extLst>
          </p:cNvPr>
          <p:cNvSpPr>
            <a:spLocks/>
          </p:cNvSpPr>
          <p:nvPr/>
        </p:nvSpPr>
        <p:spPr bwMode="auto">
          <a:xfrm>
            <a:off x="6610675" y="321421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8" name="Rectangle 1568">
            <a:extLst>
              <a:ext uri="{FF2B5EF4-FFF2-40B4-BE49-F238E27FC236}">
                <a16:creationId xmlns:a16="http://schemas.microsoft.com/office/drawing/2014/main" id="{4650D723-BDF8-4E8E-ABB7-CBCC757A3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325" y="314277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15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29" name="Rectangle 1569">
            <a:extLst>
              <a:ext uri="{FF2B5EF4-FFF2-40B4-BE49-F238E27FC236}">
                <a16:creationId xmlns:a16="http://schemas.microsoft.com/office/drawing/2014/main" id="{C73FB908-28C1-4179-8873-765DD6B61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812" y="403495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E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30" name="Rectangle 1570">
            <a:extLst>
              <a:ext uri="{FF2B5EF4-FFF2-40B4-BE49-F238E27FC236}">
                <a16:creationId xmlns:a16="http://schemas.microsoft.com/office/drawing/2014/main" id="{735E32F4-FA4D-4012-BDFC-5F99EA485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287" y="3739679"/>
            <a:ext cx="161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31" name="Freeform 1571">
            <a:extLst>
              <a:ext uri="{FF2B5EF4-FFF2-40B4-BE49-F238E27FC236}">
                <a16:creationId xmlns:a16="http://schemas.microsoft.com/office/drawing/2014/main" id="{51E6A4DC-3C28-4B20-BCEB-C8881B83420E}"/>
              </a:ext>
            </a:extLst>
          </p:cNvPr>
          <p:cNvSpPr>
            <a:spLocks/>
          </p:cNvSpPr>
          <p:nvPr/>
        </p:nvSpPr>
        <p:spPr bwMode="auto">
          <a:xfrm>
            <a:off x="6483675" y="5309717"/>
            <a:ext cx="11112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3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2" name="Freeform 1572">
            <a:extLst>
              <a:ext uri="{FF2B5EF4-FFF2-40B4-BE49-F238E27FC236}">
                <a16:creationId xmlns:a16="http://schemas.microsoft.com/office/drawing/2014/main" id="{97BA0480-0602-42FE-AF91-CFEE66285E75}"/>
              </a:ext>
            </a:extLst>
          </p:cNvPr>
          <p:cNvSpPr>
            <a:spLocks/>
          </p:cNvSpPr>
          <p:nvPr/>
        </p:nvSpPr>
        <p:spPr bwMode="auto">
          <a:xfrm>
            <a:off x="6483675" y="5227167"/>
            <a:ext cx="11112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3" name="Freeform 1573">
            <a:extLst>
              <a:ext uri="{FF2B5EF4-FFF2-40B4-BE49-F238E27FC236}">
                <a16:creationId xmlns:a16="http://schemas.microsoft.com/office/drawing/2014/main" id="{F1B9F8AB-A187-480A-9CA3-0AE8FD71E580}"/>
              </a:ext>
            </a:extLst>
          </p:cNvPr>
          <p:cNvSpPr>
            <a:spLocks/>
          </p:cNvSpPr>
          <p:nvPr/>
        </p:nvSpPr>
        <p:spPr bwMode="auto">
          <a:xfrm>
            <a:off x="6483675" y="5144617"/>
            <a:ext cx="11112" cy="60325"/>
          </a:xfrm>
          <a:custGeom>
            <a:avLst/>
            <a:gdLst>
              <a:gd name="T0" fmla="*/ 0 w 7"/>
              <a:gd name="T1" fmla="*/ 36 h 38"/>
              <a:gd name="T2" fmla="*/ 2 w 7"/>
              <a:gd name="T3" fmla="*/ 36 h 38"/>
              <a:gd name="T4" fmla="*/ 3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4 h 38"/>
              <a:gd name="T18" fmla="*/ 5 w 7"/>
              <a:gd name="T19" fmla="*/ 3 h 38"/>
              <a:gd name="T20" fmla="*/ 4 w 7"/>
              <a:gd name="T21" fmla="*/ 0 h 38"/>
              <a:gd name="T22" fmla="*/ 3 w 7"/>
              <a:gd name="T23" fmla="*/ 3 h 38"/>
              <a:gd name="T24" fmla="*/ 2 w 7"/>
              <a:gd name="T25" fmla="*/ 4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4"/>
                </a:lnTo>
                <a:lnTo>
                  <a:pt x="5" y="3"/>
                </a:lnTo>
                <a:lnTo>
                  <a:pt x="4" y="0"/>
                </a:lnTo>
                <a:lnTo>
                  <a:pt x="3" y="3"/>
                </a:lnTo>
                <a:lnTo>
                  <a:pt x="2" y="4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4" name="Freeform 1574">
            <a:extLst>
              <a:ext uri="{FF2B5EF4-FFF2-40B4-BE49-F238E27FC236}">
                <a16:creationId xmlns:a16="http://schemas.microsoft.com/office/drawing/2014/main" id="{8933FF10-BEDC-48AE-AD70-181E3E683C37}"/>
              </a:ext>
            </a:extLst>
          </p:cNvPr>
          <p:cNvSpPr>
            <a:spLocks/>
          </p:cNvSpPr>
          <p:nvPr/>
        </p:nvSpPr>
        <p:spPr bwMode="auto">
          <a:xfrm>
            <a:off x="6483675" y="5063654"/>
            <a:ext cx="11112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4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5" name="Freeform 1575">
            <a:extLst>
              <a:ext uri="{FF2B5EF4-FFF2-40B4-BE49-F238E27FC236}">
                <a16:creationId xmlns:a16="http://schemas.microsoft.com/office/drawing/2014/main" id="{12A51CC1-2B0C-4DD9-8C3A-70E943A6CFA9}"/>
              </a:ext>
            </a:extLst>
          </p:cNvPr>
          <p:cNvSpPr>
            <a:spLocks/>
          </p:cNvSpPr>
          <p:nvPr/>
        </p:nvSpPr>
        <p:spPr bwMode="auto">
          <a:xfrm>
            <a:off x="6483675" y="4982692"/>
            <a:ext cx="11112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6" name="Freeform 1576">
            <a:extLst>
              <a:ext uri="{FF2B5EF4-FFF2-40B4-BE49-F238E27FC236}">
                <a16:creationId xmlns:a16="http://schemas.microsoft.com/office/drawing/2014/main" id="{B4D94AB6-E5E1-4970-90DC-4F8BA0455752}"/>
              </a:ext>
            </a:extLst>
          </p:cNvPr>
          <p:cNvSpPr>
            <a:spLocks/>
          </p:cNvSpPr>
          <p:nvPr/>
        </p:nvSpPr>
        <p:spPr bwMode="auto">
          <a:xfrm>
            <a:off x="6483675" y="4900142"/>
            <a:ext cx="11112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7" name="Freeform 1577">
            <a:extLst>
              <a:ext uri="{FF2B5EF4-FFF2-40B4-BE49-F238E27FC236}">
                <a16:creationId xmlns:a16="http://schemas.microsoft.com/office/drawing/2014/main" id="{2D93D9A4-3C25-40CD-9BC1-4555EBD61CEC}"/>
              </a:ext>
            </a:extLst>
          </p:cNvPr>
          <p:cNvSpPr>
            <a:spLocks/>
          </p:cNvSpPr>
          <p:nvPr/>
        </p:nvSpPr>
        <p:spPr bwMode="auto">
          <a:xfrm>
            <a:off x="6483675" y="4817592"/>
            <a:ext cx="11112" cy="60325"/>
          </a:xfrm>
          <a:custGeom>
            <a:avLst/>
            <a:gdLst>
              <a:gd name="T0" fmla="*/ 0 w 7"/>
              <a:gd name="T1" fmla="*/ 35 h 38"/>
              <a:gd name="T2" fmla="*/ 2 w 7"/>
              <a:gd name="T3" fmla="*/ 35 h 38"/>
              <a:gd name="T4" fmla="*/ 3 w 7"/>
              <a:gd name="T5" fmla="*/ 36 h 38"/>
              <a:gd name="T6" fmla="*/ 4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4 w 7"/>
              <a:gd name="T21" fmla="*/ 0 h 38"/>
              <a:gd name="T22" fmla="*/ 3 w 7"/>
              <a:gd name="T23" fmla="*/ 2 h 38"/>
              <a:gd name="T24" fmla="*/ 2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8" name="Freeform 1578">
            <a:extLst>
              <a:ext uri="{FF2B5EF4-FFF2-40B4-BE49-F238E27FC236}">
                <a16:creationId xmlns:a16="http://schemas.microsoft.com/office/drawing/2014/main" id="{60643946-822A-4C6E-9AA9-FEADEA80A2A4}"/>
              </a:ext>
            </a:extLst>
          </p:cNvPr>
          <p:cNvSpPr>
            <a:spLocks/>
          </p:cNvSpPr>
          <p:nvPr/>
        </p:nvSpPr>
        <p:spPr bwMode="auto">
          <a:xfrm>
            <a:off x="6483675" y="4736629"/>
            <a:ext cx="11112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9" name="Freeform 1579">
            <a:extLst>
              <a:ext uri="{FF2B5EF4-FFF2-40B4-BE49-F238E27FC236}">
                <a16:creationId xmlns:a16="http://schemas.microsoft.com/office/drawing/2014/main" id="{55B0B04D-0057-4182-BD8E-4AF1F5819962}"/>
              </a:ext>
            </a:extLst>
          </p:cNvPr>
          <p:cNvSpPr>
            <a:spLocks/>
          </p:cNvSpPr>
          <p:nvPr/>
        </p:nvSpPr>
        <p:spPr bwMode="auto">
          <a:xfrm>
            <a:off x="6483675" y="4654079"/>
            <a:ext cx="11112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1" name="Freeform 1581">
            <a:extLst>
              <a:ext uri="{FF2B5EF4-FFF2-40B4-BE49-F238E27FC236}">
                <a16:creationId xmlns:a16="http://schemas.microsoft.com/office/drawing/2014/main" id="{4EC379A0-A9F0-4BC5-B5DB-462BE952FEAC}"/>
              </a:ext>
            </a:extLst>
          </p:cNvPr>
          <p:cNvSpPr>
            <a:spLocks/>
          </p:cNvSpPr>
          <p:nvPr/>
        </p:nvSpPr>
        <p:spPr bwMode="auto">
          <a:xfrm>
            <a:off x="6483675" y="4631854"/>
            <a:ext cx="11112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4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2" name="Freeform 1582">
            <a:extLst>
              <a:ext uri="{FF2B5EF4-FFF2-40B4-BE49-F238E27FC236}">
                <a16:creationId xmlns:a16="http://schemas.microsoft.com/office/drawing/2014/main" id="{A96210ED-2754-4B53-A3BF-332E8F43934E}"/>
              </a:ext>
            </a:extLst>
          </p:cNvPr>
          <p:cNvSpPr>
            <a:spLocks/>
          </p:cNvSpPr>
          <p:nvPr/>
        </p:nvSpPr>
        <p:spPr bwMode="auto">
          <a:xfrm>
            <a:off x="6483675" y="4566767"/>
            <a:ext cx="11112" cy="41275"/>
          </a:xfrm>
          <a:custGeom>
            <a:avLst/>
            <a:gdLst>
              <a:gd name="T0" fmla="*/ 0 w 7"/>
              <a:gd name="T1" fmla="*/ 24 h 26"/>
              <a:gd name="T2" fmla="*/ 2 w 7"/>
              <a:gd name="T3" fmla="*/ 24 h 26"/>
              <a:gd name="T4" fmla="*/ 3 w 7"/>
              <a:gd name="T5" fmla="*/ 25 h 26"/>
              <a:gd name="T6" fmla="*/ 4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3 h 26"/>
              <a:gd name="T14" fmla="*/ 7 w 7"/>
              <a:gd name="T15" fmla="*/ 4 h 26"/>
              <a:gd name="T16" fmla="*/ 6 w 7"/>
              <a:gd name="T17" fmla="*/ 3 h 26"/>
              <a:gd name="T18" fmla="*/ 5 w 7"/>
              <a:gd name="T19" fmla="*/ 2 h 26"/>
              <a:gd name="T20" fmla="*/ 4 w 7"/>
              <a:gd name="T21" fmla="*/ 0 h 26"/>
              <a:gd name="T22" fmla="*/ 3 w 7"/>
              <a:gd name="T23" fmla="*/ 2 h 26"/>
              <a:gd name="T24" fmla="*/ 2 w 7"/>
              <a:gd name="T25" fmla="*/ 3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2" y="24"/>
                </a:lnTo>
                <a:lnTo>
                  <a:pt x="3" y="25"/>
                </a:lnTo>
                <a:lnTo>
                  <a:pt x="4" y="26"/>
                </a:lnTo>
                <a:lnTo>
                  <a:pt x="5" y="25"/>
                </a:lnTo>
                <a:lnTo>
                  <a:pt x="6" y="24"/>
                </a:lnTo>
                <a:lnTo>
                  <a:pt x="7" y="2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3" name="Rectangle 1583">
            <a:extLst>
              <a:ext uri="{FF2B5EF4-FFF2-40B4-BE49-F238E27FC236}">
                <a16:creationId xmlns:a16="http://schemas.microsoft.com/office/drawing/2014/main" id="{CA5E4250-FFCF-4898-95AB-E8BB7CABD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325" y="455882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14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44" name="Freeform 1584">
            <a:extLst>
              <a:ext uri="{FF2B5EF4-FFF2-40B4-BE49-F238E27FC236}">
                <a16:creationId xmlns:a16="http://schemas.microsoft.com/office/drawing/2014/main" id="{B2DBB870-D324-4AC7-B68B-2D08B99B63A0}"/>
              </a:ext>
            </a:extLst>
          </p:cNvPr>
          <p:cNvSpPr>
            <a:spLocks/>
          </p:cNvSpPr>
          <p:nvPr/>
        </p:nvSpPr>
        <p:spPr bwMode="auto">
          <a:xfrm>
            <a:off x="6599562" y="53065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5" name="Freeform 1585">
            <a:extLst>
              <a:ext uri="{FF2B5EF4-FFF2-40B4-BE49-F238E27FC236}">
                <a16:creationId xmlns:a16="http://schemas.microsoft.com/office/drawing/2014/main" id="{64689A4E-5745-4D09-BEF1-C02722BD3E30}"/>
              </a:ext>
            </a:extLst>
          </p:cNvPr>
          <p:cNvSpPr>
            <a:spLocks/>
          </p:cNvSpPr>
          <p:nvPr/>
        </p:nvSpPr>
        <p:spPr bwMode="auto">
          <a:xfrm>
            <a:off x="6599562" y="522399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6" name="Freeform 1586">
            <a:extLst>
              <a:ext uri="{FF2B5EF4-FFF2-40B4-BE49-F238E27FC236}">
                <a16:creationId xmlns:a16="http://schemas.microsoft.com/office/drawing/2014/main" id="{DC288517-6BB7-460A-9E09-5B781A7D3038}"/>
              </a:ext>
            </a:extLst>
          </p:cNvPr>
          <p:cNvSpPr>
            <a:spLocks/>
          </p:cNvSpPr>
          <p:nvPr/>
        </p:nvSpPr>
        <p:spPr bwMode="auto">
          <a:xfrm>
            <a:off x="6599562" y="5141442"/>
            <a:ext cx="11113" cy="60325"/>
          </a:xfrm>
          <a:custGeom>
            <a:avLst/>
            <a:gdLst>
              <a:gd name="T0" fmla="*/ 0 w 7"/>
              <a:gd name="T1" fmla="*/ 35 h 38"/>
              <a:gd name="T2" fmla="*/ 2 w 7"/>
              <a:gd name="T3" fmla="*/ 35 h 38"/>
              <a:gd name="T4" fmla="*/ 3 w 7"/>
              <a:gd name="T5" fmla="*/ 36 h 38"/>
              <a:gd name="T6" fmla="*/ 4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2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7" name="Freeform 1587">
            <a:extLst>
              <a:ext uri="{FF2B5EF4-FFF2-40B4-BE49-F238E27FC236}">
                <a16:creationId xmlns:a16="http://schemas.microsoft.com/office/drawing/2014/main" id="{B5DBBB15-4C92-4FD1-A507-9578898287D0}"/>
              </a:ext>
            </a:extLst>
          </p:cNvPr>
          <p:cNvSpPr>
            <a:spLocks/>
          </p:cNvSpPr>
          <p:nvPr/>
        </p:nvSpPr>
        <p:spPr bwMode="auto">
          <a:xfrm>
            <a:off x="6599562" y="506047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8" name="Freeform 1588">
            <a:extLst>
              <a:ext uri="{FF2B5EF4-FFF2-40B4-BE49-F238E27FC236}">
                <a16:creationId xmlns:a16="http://schemas.microsoft.com/office/drawing/2014/main" id="{0C3A6D81-B287-44A5-B389-B591F93EFA4A}"/>
              </a:ext>
            </a:extLst>
          </p:cNvPr>
          <p:cNvSpPr>
            <a:spLocks/>
          </p:cNvSpPr>
          <p:nvPr/>
        </p:nvSpPr>
        <p:spPr bwMode="auto">
          <a:xfrm>
            <a:off x="6599562" y="497792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9" name="Freeform 1589">
            <a:extLst>
              <a:ext uri="{FF2B5EF4-FFF2-40B4-BE49-F238E27FC236}">
                <a16:creationId xmlns:a16="http://schemas.microsoft.com/office/drawing/2014/main" id="{B837F135-1BB3-4052-8E66-3C3DE0A26124}"/>
              </a:ext>
            </a:extLst>
          </p:cNvPr>
          <p:cNvSpPr>
            <a:spLocks/>
          </p:cNvSpPr>
          <p:nvPr/>
        </p:nvSpPr>
        <p:spPr bwMode="auto">
          <a:xfrm>
            <a:off x="6599562" y="489537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0" name="Freeform 1590">
            <a:extLst>
              <a:ext uri="{FF2B5EF4-FFF2-40B4-BE49-F238E27FC236}">
                <a16:creationId xmlns:a16="http://schemas.microsoft.com/office/drawing/2014/main" id="{FE9CE2C6-4F91-47FD-85CF-698F1D4A01B0}"/>
              </a:ext>
            </a:extLst>
          </p:cNvPr>
          <p:cNvSpPr>
            <a:spLocks/>
          </p:cNvSpPr>
          <p:nvPr/>
        </p:nvSpPr>
        <p:spPr bwMode="auto">
          <a:xfrm>
            <a:off x="6599562" y="4812829"/>
            <a:ext cx="11113" cy="60325"/>
          </a:xfrm>
          <a:custGeom>
            <a:avLst/>
            <a:gdLst>
              <a:gd name="T0" fmla="*/ 0 w 7"/>
              <a:gd name="T1" fmla="*/ 36 h 38"/>
              <a:gd name="T2" fmla="*/ 2 w 7"/>
              <a:gd name="T3" fmla="*/ 36 h 38"/>
              <a:gd name="T4" fmla="*/ 3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5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4 w 7"/>
              <a:gd name="T21" fmla="*/ 0 h 38"/>
              <a:gd name="T22" fmla="*/ 3 w 7"/>
              <a:gd name="T23" fmla="*/ 2 h 38"/>
              <a:gd name="T24" fmla="*/ 2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1" name="Freeform 1591">
            <a:extLst>
              <a:ext uri="{FF2B5EF4-FFF2-40B4-BE49-F238E27FC236}">
                <a16:creationId xmlns:a16="http://schemas.microsoft.com/office/drawing/2014/main" id="{EDE97BF7-58FB-44B2-B197-5445CEC0E216}"/>
              </a:ext>
            </a:extLst>
          </p:cNvPr>
          <p:cNvSpPr>
            <a:spLocks/>
          </p:cNvSpPr>
          <p:nvPr/>
        </p:nvSpPr>
        <p:spPr bwMode="auto">
          <a:xfrm>
            <a:off x="6599562" y="473345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2" name="Freeform 1592">
            <a:extLst>
              <a:ext uri="{FF2B5EF4-FFF2-40B4-BE49-F238E27FC236}">
                <a16:creationId xmlns:a16="http://schemas.microsoft.com/office/drawing/2014/main" id="{0972EC61-2A92-46AD-979B-F10FC978200E}"/>
              </a:ext>
            </a:extLst>
          </p:cNvPr>
          <p:cNvSpPr>
            <a:spLocks/>
          </p:cNvSpPr>
          <p:nvPr/>
        </p:nvSpPr>
        <p:spPr bwMode="auto">
          <a:xfrm>
            <a:off x="6599562" y="465090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4" name="Freeform 1594">
            <a:extLst>
              <a:ext uri="{FF2B5EF4-FFF2-40B4-BE49-F238E27FC236}">
                <a16:creationId xmlns:a16="http://schemas.microsoft.com/office/drawing/2014/main" id="{2EC36F46-90D8-4D7A-9174-3A641559D4B4}"/>
              </a:ext>
            </a:extLst>
          </p:cNvPr>
          <p:cNvSpPr>
            <a:spLocks/>
          </p:cNvSpPr>
          <p:nvPr/>
        </p:nvSpPr>
        <p:spPr bwMode="auto">
          <a:xfrm>
            <a:off x="6599562" y="4627092"/>
            <a:ext cx="11113" cy="60325"/>
          </a:xfrm>
          <a:custGeom>
            <a:avLst/>
            <a:gdLst>
              <a:gd name="T0" fmla="*/ 0 w 7"/>
              <a:gd name="T1" fmla="*/ 36 h 38"/>
              <a:gd name="T2" fmla="*/ 2 w 7"/>
              <a:gd name="T3" fmla="*/ 36 h 38"/>
              <a:gd name="T4" fmla="*/ 3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5" name="Freeform 1595">
            <a:extLst>
              <a:ext uri="{FF2B5EF4-FFF2-40B4-BE49-F238E27FC236}">
                <a16:creationId xmlns:a16="http://schemas.microsoft.com/office/drawing/2014/main" id="{75188CDF-71F2-4019-9B96-9AA612B06F47}"/>
              </a:ext>
            </a:extLst>
          </p:cNvPr>
          <p:cNvSpPr>
            <a:spLocks/>
          </p:cNvSpPr>
          <p:nvPr/>
        </p:nvSpPr>
        <p:spPr bwMode="auto">
          <a:xfrm>
            <a:off x="6599562" y="4563592"/>
            <a:ext cx="11113" cy="41275"/>
          </a:xfrm>
          <a:custGeom>
            <a:avLst/>
            <a:gdLst>
              <a:gd name="T0" fmla="*/ 0 w 7"/>
              <a:gd name="T1" fmla="*/ 24 h 26"/>
              <a:gd name="T2" fmla="*/ 2 w 7"/>
              <a:gd name="T3" fmla="*/ 24 h 26"/>
              <a:gd name="T4" fmla="*/ 3 w 7"/>
              <a:gd name="T5" fmla="*/ 25 h 26"/>
              <a:gd name="T6" fmla="*/ 4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2 h 26"/>
              <a:gd name="T14" fmla="*/ 7 w 7"/>
              <a:gd name="T15" fmla="*/ 4 h 26"/>
              <a:gd name="T16" fmla="*/ 6 w 7"/>
              <a:gd name="T17" fmla="*/ 2 h 26"/>
              <a:gd name="T18" fmla="*/ 5 w 7"/>
              <a:gd name="T19" fmla="*/ 1 h 26"/>
              <a:gd name="T20" fmla="*/ 4 w 7"/>
              <a:gd name="T21" fmla="*/ 0 h 26"/>
              <a:gd name="T22" fmla="*/ 3 w 7"/>
              <a:gd name="T23" fmla="*/ 1 h 26"/>
              <a:gd name="T24" fmla="*/ 2 w 7"/>
              <a:gd name="T25" fmla="*/ 2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2" y="24"/>
                </a:lnTo>
                <a:lnTo>
                  <a:pt x="3" y="25"/>
                </a:lnTo>
                <a:lnTo>
                  <a:pt x="4" y="26"/>
                </a:lnTo>
                <a:lnTo>
                  <a:pt x="5" y="25"/>
                </a:lnTo>
                <a:lnTo>
                  <a:pt x="6" y="24"/>
                </a:lnTo>
                <a:lnTo>
                  <a:pt x="7" y="22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6" name="Rectangle 1596">
            <a:extLst>
              <a:ext uri="{FF2B5EF4-FFF2-40B4-BE49-F238E27FC236}">
                <a16:creationId xmlns:a16="http://schemas.microsoft.com/office/drawing/2014/main" id="{7E5A05DC-E064-4CE1-AEBF-63DF5C9B4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800" y="4555654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15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57" name="Rectangle 1597">
            <a:extLst>
              <a:ext uri="{FF2B5EF4-FFF2-40B4-BE49-F238E27FC236}">
                <a16:creationId xmlns:a16="http://schemas.microsoft.com/office/drawing/2014/main" id="{542EFC79-EE15-45DF-B4BD-490AF5A95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387" y="3603154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...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58" name="Rectangle 1598">
            <a:extLst>
              <a:ext uri="{FF2B5EF4-FFF2-40B4-BE49-F238E27FC236}">
                <a16:creationId xmlns:a16="http://schemas.microsoft.com/office/drawing/2014/main" id="{04822B73-3575-4EE7-A8F3-204D0DF76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387" y="4866804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...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59" name="Line 1599">
            <a:extLst>
              <a:ext uri="{FF2B5EF4-FFF2-40B4-BE49-F238E27FC236}">
                <a16:creationId xmlns:a16="http://schemas.microsoft.com/office/drawing/2014/main" id="{4DA066CC-D001-4C80-8675-4F795BD79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9975" y="3444404"/>
            <a:ext cx="185737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0" name="Line 1600">
            <a:extLst>
              <a:ext uri="{FF2B5EF4-FFF2-40B4-BE49-F238E27FC236}">
                <a16:creationId xmlns:a16="http://schemas.microsoft.com/office/drawing/2014/main" id="{D3B1C597-5C02-41A5-9E14-2C69A6D2F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375" y="3444404"/>
            <a:ext cx="616902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1" name="Line 1601">
            <a:extLst>
              <a:ext uri="{FF2B5EF4-FFF2-40B4-BE49-F238E27FC236}">
                <a16:creationId xmlns:a16="http://schemas.microsoft.com/office/drawing/2014/main" id="{027B3434-7085-4F08-8E31-265A3FEBF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375" y="3444404"/>
            <a:ext cx="1587" cy="5969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2" name="Line 1602">
            <a:extLst>
              <a:ext uri="{FF2B5EF4-FFF2-40B4-BE49-F238E27FC236}">
                <a16:creationId xmlns:a16="http://schemas.microsoft.com/office/drawing/2014/main" id="{3B259622-F7CD-4028-BFDE-EF2741E31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5712" y="3444404"/>
            <a:ext cx="1588" cy="5969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3" name="Line 1603">
            <a:extLst>
              <a:ext uri="{FF2B5EF4-FFF2-40B4-BE49-F238E27FC236}">
                <a16:creationId xmlns:a16="http://schemas.microsoft.com/office/drawing/2014/main" id="{1A241DD1-0A10-4704-9B55-346D3F163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5712" y="4044479"/>
            <a:ext cx="93663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4" name="Line 1604">
            <a:extLst>
              <a:ext uri="{FF2B5EF4-FFF2-40B4-BE49-F238E27FC236}">
                <a16:creationId xmlns:a16="http://schemas.microsoft.com/office/drawing/2014/main" id="{04B352FF-7092-49C2-A6D8-2343D797E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062" y="3444404"/>
            <a:ext cx="1588" cy="5969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5" name="Line 1605">
            <a:extLst>
              <a:ext uri="{FF2B5EF4-FFF2-40B4-BE49-F238E27FC236}">
                <a16:creationId xmlns:a16="http://schemas.microsoft.com/office/drawing/2014/main" id="{A1EF533F-08E8-437E-AC70-E946E0EC2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8400" y="3444404"/>
            <a:ext cx="1587" cy="5969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6" name="Line 1606">
            <a:extLst>
              <a:ext uri="{FF2B5EF4-FFF2-40B4-BE49-F238E27FC236}">
                <a16:creationId xmlns:a16="http://schemas.microsoft.com/office/drawing/2014/main" id="{36FCEDD2-DDC9-44DF-953A-D8935DF836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8400" y="4044479"/>
            <a:ext cx="93662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7" name="Line 1607">
            <a:extLst>
              <a:ext uri="{FF2B5EF4-FFF2-40B4-BE49-F238E27FC236}">
                <a16:creationId xmlns:a16="http://schemas.microsoft.com/office/drawing/2014/main" id="{59AACFB7-6E7D-402F-AD33-8F97E8FD7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062" y="3444404"/>
            <a:ext cx="185738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8" name="Line 1608">
            <a:extLst>
              <a:ext uri="{FF2B5EF4-FFF2-40B4-BE49-F238E27FC236}">
                <a16:creationId xmlns:a16="http://schemas.microsoft.com/office/drawing/2014/main" id="{A8F602DA-B516-4972-8C73-1222157B4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9975" y="4777904"/>
            <a:ext cx="185737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9" name="Line 1609">
            <a:extLst>
              <a:ext uri="{FF2B5EF4-FFF2-40B4-BE49-F238E27FC236}">
                <a16:creationId xmlns:a16="http://schemas.microsoft.com/office/drawing/2014/main" id="{A31E79B5-97A0-47A2-AAEC-6F2F267B3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375" y="4777904"/>
            <a:ext cx="616902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0" name="Line 1610">
            <a:extLst>
              <a:ext uri="{FF2B5EF4-FFF2-40B4-BE49-F238E27FC236}">
                <a16:creationId xmlns:a16="http://schemas.microsoft.com/office/drawing/2014/main" id="{64AF337D-83B3-4131-8ED4-0D7029074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375" y="4777904"/>
            <a:ext cx="1587" cy="5953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1" name="Line 1611">
            <a:extLst>
              <a:ext uri="{FF2B5EF4-FFF2-40B4-BE49-F238E27FC236}">
                <a16:creationId xmlns:a16="http://schemas.microsoft.com/office/drawing/2014/main" id="{49CC5A1E-31EF-4522-9793-6B7804BC3E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5712" y="4777904"/>
            <a:ext cx="1588" cy="5953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2" name="Line 1612">
            <a:extLst>
              <a:ext uri="{FF2B5EF4-FFF2-40B4-BE49-F238E27FC236}">
                <a16:creationId xmlns:a16="http://schemas.microsoft.com/office/drawing/2014/main" id="{CFEF8E5D-9587-45F6-8DDF-ADD2C3725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5712" y="5376392"/>
            <a:ext cx="9366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3" name="Line 1613">
            <a:extLst>
              <a:ext uri="{FF2B5EF4-FFF2-40B4-BE49-F238E27FC236}">
                <a16:creationId xmlns:a16="http://schemas.microsoft.com/office/drawing/2014/main" id="{0F5D9AA8-1A80-4990-8EBF-4F978F530A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062" y="4777904"/>
            <a:ext cx="1588" cy="5953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4" name="Line 1614">
            <a:extLst>
              <a:ext uri="{FF2B5EF4-FFF2-40B4-BE49-F238E27FC236}">
                <a16:creationId xmlns:a16="http://schemas.microsoft.com/office/drawing/2014/main" id="{88E97396-DD40-4DB7-8A1C-42DE0AB68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8400" y="4777904"/>
            <a:ext cx="1587" cy="5953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5" name="Line 1615">
            <a:extLst>
              <a:ext uri="{FF2B5EF4-FFF2-40B4-BE49-F238E27FC236}">
                <a16:creationId xmlns:a16="http://schemas.microsoft.com/office/drawing/2014/main" id="{49C17EE4-7FA4-491D-B63B-4A50DFF7CB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8400" y="5376392"/>
            <a:ext cx="93662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6" name="Line 1616">
            <a:extLst>
              <a:ext uri="{FF2B5EF4-FFF2-40B4-BE49-F238E27FC236}">
                <a16:creationId xmlns:a16="http://schemas.microsoft.com/office/drawing/2014/main" id="{890ECEAD-D4EA-43CC-B68A-93E7EA244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062" y="4777904"/>
            <a:ext cx="185738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7" name="Rectangle 1617">
            <a:extLst>
              <a:ext uri="{FF2B5EF4-FFF2-40B4-BE49-F238E27FC236}">
                <a16:creationId xmlns:a16="http://schemas.microsoft.com/office/drawing/2014/main" id="{5FF707A6-B846-4191-949E-FA8449DCA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325707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8" name="Rectangle 1618">
            <a:extLst>
              <a:ext uri="{FF2B5EF4-FFF2-40B4-BE49-F238E27FC236}">
                <a16:creationId xmlns:a16="http://schemas.microsoft.com/office/drawing/2014/main" id="{7F90F1AC-2FE6-435A-AD6A-416FD1B40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3476154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9" name="Rectangle 1619">
            <a:extLst>
              <a:ext uri="{FF2B5EF4-FFF2-40B4-BE49-F238E27FC236}">
                <a16:creationId xmlns:a16="http://schemas.microsoft.com/office/drawing/2014/main" id="{DF2B91CB-B171-41F7-9E4A-CFA7BBC25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369364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0" name="Rectangle 1620">
            <a:extLst>
              <a:ext uri="{FF2B5EF4-FFF2-40B4-BE49-F238E27FC236}">
                <a16:creationId xmlns:a16="http://schemas.microsoft.com/office/drawing/2014/main" id="{4877D900-3AFB-48C8-A74C-A1BF852D5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391271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2" name="Rectangle 1622">
            <a:extLst>
              <a:ext uri="{FF2B5EF4-FFF2-40B4-BE49-F238E27FC236}">
                <a16:creationId xmlns:a16="http://schemas.microsoft.com/office/drawing/2014/main" id="{C2CCF810-2D67-4D96-8124-649FE81E6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458105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3" name="Rectangle 1623">
            <a:extLst>
              <a:ext uri="{FF2B5EF4-FFF2-40B4-BE49-F238E27FC236}">
                <a16:creationId xmlns:a16="http://schemas.microsoft.com/office/drawing/2014/main" id="{81314A22-5AAE-4CAF-8B41-90781D664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480012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4" name="Rectangle 1624">
            <a:extLst>
              <a:ext uri="{FF2B5EF4-FFF2-40B4-BE49-F238E27FC236}">
                <a16:creationId xmlns:a16="http://schemas.microsoft.com/office/drawing/2014/main" id="{30828920-6211-478E-A104-45C70D9E4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019204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5" name="Rectangle 1625">
            <a:extLst>
              <a:ext uri="{FF2B5EF4-FFF2-40B4-BE49-F238E27FC236}">
                <a16:creationId xmlns:a16="http://schemas.microsoft.com/office/drawing/2014/main" id="{DBA1C41C-C490-427F-8EC7-FBA7C0BAA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23669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6" name="Rectangle 1626">
            <a:extLst>
              <a:ext uri="{FF2B5EF4-FFF2-40B4-BE49-F238E27FC236}">
                <a16:creationId xmlns:a16="http://schemas.microsoft.com/office/drawing/2014/main" id="{81E1D22E-3A3B-48D5-9848-9268FB2F5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45576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7" name="Rectangle 1627">
            <a:extLst>
              <a:ext uri="{FF2B5EF4-FFF2-40B4-BE49-F238E27FC236}">
                <a16:creationId xmlns:a16="http://schemas.microsoft.com/office/drawing/2014/main" id="{2E5EF129-CF13-4C42-96E7-6A6433435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674842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8" name="Rectangle 1628">
            <a:extLst>
              <a:ext uri="{FF2B5EF4-FFF2-40B4-BE49-F238E27FC236}">
                <a16:creationId xmlns:a16="http://schemas.microsoft.com/office/drawing/2014/main" id="{A24890FD-1F62-4667-B8C1-E4780D203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89232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9" name="Rectangle 1629">
            <a:extLst>
              <a:ext uri="{FF2B5EF4-FFF2-40B4-BE49-F238E27FC236}">
                <a16:creationId xmlns:a16="http://schemas.microsoft.com/office/drawing/2014/main" id="{D502C11A-6BB2-4B33-9C6A-6FA130987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611140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grpSp>
        <p:nvGrpSpPr>
          <p:cNvPr id="68317" name="Group 1757">
            <a:extLst>
              <a:ext uri="{FF2B5EF4-FFF2-40B4-BE49-F238E27FC236}">
                <a16:creationId xmlns:a16="http://schemas.microsoft.com/office/drawing/2014/main" id="{79CC57D0-8EA3-42C2-8F54-37A009743FFD}"/>
              </a:ext>
            </a:extLst>
          </p:cNvPr>
          <p:cNvGrpSpPr>
            <a:grpSpLocks/>
          </p:cNvGrpSpPr>
          <p:nvPr/>
        </p:nvGrpSpPr>
        <p:grpSpPr bwMode="auto">
          <a:xfrm>
            <a:off x="8115625" y="3834929"/>
            <a:ext cx="823912" cy="587375"/>
            <a:chOff x="245" y="3615"/>
            <a:chExt cx="519" cy="370"/>
          </a:xfrm>
        </p:grpSpPr>
        <p:sp>
          <p:nvSpPr>
            <p:cNvPr id="68193" name="Rectangle 1633">
              <a:extLst>
                <a:ext uri="{FF2B5EF4-FFF2-40B4-BE49-F238E27FC236}">
                  <a16:creationId xmlns:a16="http://schemas.microsoft.com/office/drawing/2014/main" id="{21E5BC4A-6F02-41BB-84C1-DDB9BF990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" y="3615"/>
              <a:ext cx="519" cy="370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8194" name="Rectangle 1634">
              <a:extLst>
                <a:ext uri="{FF2B5EF4-FFF2-40B4-BE49-F238E27FC236}">
                  <a16:creationId xmlns:a16="http://schemas.microsoft.com/office/drawing/2014/main" id="{C3D378D3-59F0-4021-B1CC-E2A735434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3642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ID</a:t>
              </a:r>
              <a:endParaRPr lang="de-DE" altLang="hu-HU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68195" name="Rectangle 1635">
              <a:extLst>
                <a:ext uri="{FF2B5EF4-FFF2-40B4-BE49-F238E27FC236}">
                  <a16:creationId xmlns:a16="http://schemas.microsoft.com/office/drawing/2014/main" id="{15A0310E-16C9-488A-A9AB-C73707BBD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" y="3792"/>
              <a:ext cx="432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hu-HU" sz="1700">
                  <a:solidFill>
                    <a:srgbClr val="000000"/>
                  </a:solidFill>
                  <a:latin typeface="Arial" panose="020B0604020202020204" pitchFamily="34" charset="0"/>
                </a:rPr>
                <a:t>data</a:t>
              </a:r>
              <a:r>
                <a:rPr lang="de-DE" altLang="hu-HU" sz="1700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type</a:t>
              </a:r>
              <a:endParaRPr lang="de-DE" altLang="hu-HU" sz="2400">
                <a:latin typeface="Times New Roman" panose="02020603050405020304" pitchFamily="18" charset="0"/>
              </a:endParaRPr>
            </a:p>
          </p:txBody>
        </p:sp>
        <p:sp>
          <p:nvSpPr>
            <p:cNvPr id="68199" name="Line 1639">
              <a:extLst>
                <a:ext uri="{FF2B5EF4-FFF2-40B4-BE49-F238E27FC236}">
                  <a16:creationId xmlns:a16="http://schemas.microsoft.com/office/drawing/2014/main" id="{D821A4BE-14C8-4D92-8B8E-FC74B8E5F3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" y="3802"/>
              <a:ext cx="518" cy="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8318" name="Group 1758">
            <a:extLst>
              <a:ext uri="{FF2B5EF4-FFF2-40B4-BE49-F238E27FC236}">
                <a16:creationId xmlns:a16="http://schemas.microsoft.com/office/drawing/2014/main" id="{644EC6D4-48B1-43A3-A694-C9C8192DCEB7}"/>
              </a:ext>
            </a:extLst>
          </p:cNvPr>
          <p:cNvGrpSpPr>
            <a:grpSpLocks/>
          </p:cNvGrpSpPr>
          <p:nvPr/>
        </p:nvGrpSpPr>
        <p:grpSpPr bwMode="auto">
          <a:xfrm>
            <a:off x="8074350" y="5206529"/>
            <a:ext cx="865187" cy="587375"/>
            <a:chOff x="2345" y="3598"/>
            <a:chExt cx="545" cy="370"/>
          </a:xfrm>
        </p:grpSpPr>
        <p:sp>
          <p:nvSpPr>
            <p:cNvPr id="68196" name="Rectangle 1636">
              <a:extLst>
                <a:ext uri="{FF2B5EF4-FFF2-40B4-BE49-F238E27FC236}">
                  <a16:creationId xmlns:a16="http://schemas.microsoft.com/office/drawing/2014/main" id="{B0C5DD14-CC7F-40C8-BE77-1EED0F164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5" y="3598"/>
              <a:ext cx="545" cy="370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8197" name="Rectangle 1637">
              <a:extLst>
                <a:ext uri="{FF2B5EF4-FFF2-40B4-BE49-F238E27FC236}">
                  <a16:creationId xmlns:a16="http://schemas.microsoft.com/office/drawing/2014/main" id="{04BB0B25-35F7-4C33-9A76-3C39AFF8B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9" y="3619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hu-HU" sz="1400" b="1">
                  <a:solidFill>
                    <a:srgbClr val="FFFFFF"/>
                  </a:solidFill>
                  <a:latin typeface="Arial" panose="020B0604020202020204" pitchFamily="34" charset="0"/>
                </a:rPr>
                <a:t>ID</a:t>
              </a:r>
              <a:endParaRPr lang="de-DE" altLang="hu-HU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68198" name="Rectangle 1638">
              <a:extLst>
                <a:ext uri="{FF2B5EF4-FFF2-40B4-BE49-F238E27FC236}">
                  <a16:creationId xmlns:a16="http://schemas.microsoft.com/office/drawing/2014/main" id="{989005DE-D6CF-42C0-9DE1-C537700CF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3" y="3775"/>
              <a:ext cx="432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hu-HU" sz="1700">
                  <a:solidFill>
                    <a:srgbClr val="FFFFFF"/>
                  </a:solidFill>
                  <a:latin typeface="Arial" panose="020B0604020202020204" pitchFamily="34" charset="0"/>
                </a:rPr>
                <a:t>data</a:t>
              </a:r>
              <a:r>
                <a:rPr lang="de-DE" altLang="hu-HU" sz="1700" baseline="-25000">
                  <a:solidFill>
                    <a:srgbClr val="FFFFFF"/>
                  </a:solidFill>
                  <a:latin typeface="Arial" panose="020B0604020202020204" pitchFamily="34" charset="0"/>
                </a:rPr>
                <a:t>type</a:t>
              </a:r>
              <a:endParaRPr lang="de-DE" altLang="hu-HU" sz="2400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68200" name="Line 1640">
              <a:extLst>
                <a:ext uri="{FF2B5EF4-FFF2-40B4-BE49-F238E27FC236}">
                  <a16:creationId xmlns:a16="http://schemas.microsoft.com/office/drawing/2014/main" id="{60D9EF85-F73F-4DC2-89A1-E801C65857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8" y="3790"/>
              <a:ext cx="519" cy="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68202" name="Rectangle 1642">
            <a:extLst>
              <a:ext uri="{FF2B5EF4-FFF2-40B4-BE49-F238E27FC236}">
                <a16:creationId xmlns:a16="http://schemas.microsoft.com/office/drawing/2014/main" id="{C2CFBF6B-C5B1-4F0B-BE82-65CB5AEA7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100" y="2909417"/>
            <a:ext cx="17224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messages channel 1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203" name="Rectangle 1643">
            <a:extLst>
              <a:ext uri="{FF2B5EF4-FFF2-40B4-BE49-F238E27FC236}">
                <a16:creationId xmlns:a16="http://schemas.microsoft.com/office/drawing/2014/main" id="{63BA6776-B890-4FFE-AA13-7F5CCB94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587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4" name="Rectangle 1644">
            <a:extLst>
              <a:ext uri="{FF2B5EF4-FFF2-40B4-BE49-F238E27FC236}">
                <a16:creationId xmlns:a16="http://schemas.microsoft.com/office/drawing/2014/main" id="{ECDD4DD6-ACB0-4BF0-9D65-7B0C7B220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750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5" name="Rectangle 1645">
            <a:extLst>
              <a:ext uri="{FF2B5EF4-FFF2-40B4-BE49-F238E27FC236}">
                <a16:creationId xmlns:a16="http://schemas.microsoft.com/office/drawing/2014/main" id="{2D179A82-33F0-488A-9499-E23CC25FD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500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6" name="Rectangle 1646">
            <a:extLst>
              <a:ext uri="{FF2B5EF4-FFF2-40B4-BE49-F238E27FC236}">
                <a16:creationId xmlns:a16="http://schemas.microsoft.com/office/drawing/2014/main" id="{CDF68410-F910-42CC-ABFB-E20BB8699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662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7" name="Rectangle 1647">
            <a:extLst>
              <a:ext uri="{FF2B5EF4-FFF2-40B4-BE49-F238E27FC236}">
                <a16:creationId xmlns:a16="http://schemas.microsoft.com/office/drawing/2014/main" id="{A70BED2A-045F-43CC-97FE-AD81FB754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237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8" name="Rectangle 1648">
            <a:extLst>
              <a:ext uri="{FF2B5EF4-FFF2-40B4-BE49-F238E27FC236}">
                <a16:creationId xmlns:a16="http://schemas.microsoft.com/office/drawing/2014/main" id="{1D60193E-C113-4DE8-9B29-659BEB809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1400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9" name="Rectangle 1649">
            <a:extLst>
              <a:ext uri="{FF2B5EF4-FFF2-40B4-BE49-F238E27FC236}">
                <a16:creationId xmlns:a16="http://schemas.microsoft.com/office/drawing/2014/main" id="{56A3E7A9-DB6C-40B7-97E3-CEA2C483E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150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0" name="Rectangle 1650">
            <a:extLst>
              <a:ext uri="{FF2B5EF4-FFF2-40B4-BE49-F238E27FC236}">
                <a16:creationId xmlns:a16="http://schemas.microsoft.com/office/drawing/2014/main" id="{19F3216F-F3CD-4CA0-9A1A-E5A41EE8C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937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1" name="Rectangle 1651">
            <a:extLst>
              <a:ext uri="{FF2B5EF4-FFF2-40B4-BE49-F238E27FC236}">
                <a16:creationId xmlns:a16="http://schemas.microsoft.com/office/drawing/2014/main" id="{E8E26FD2-6266-4436-B19D-870359C95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250" y="4801717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2" name="Rectangle 1652">
            <a:extLst>
              <a:ext uri="{FF2B5EF4-FFF2-40B4-BE49-F238E27FC236}">
                <a16:creationId xmlns:a16="http://schemas.microsoft.com/office/drawing/2014/main" id="{B6154C06-A73C-49FE-ACBC-7254B44CD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925" y="4801717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3" name="Rectangle 1653">
            <a:extLst>
              <a:ext uri="{FF2B5EF4-FFF2-40B4-BE49-F238E27FC236}">
                <a16:creationId xmlns:a16="http://schemas.microsoft.com/office/drawing/2014/main" id="{3B963D51-6394-4F1F-8B73-A7FCF98ED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1087" y="4801717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4" name="Rectangle 1654">
            <a:extLst>
              <a:ext uri="{FF2B5EF4-FFF2-40B4-BE49-F238E27FC236}">
                <a16:creationId xmlns:a16="http://schemas.microsoft.com/office/drawing/2014/main" id="{48ECFFF0-33C4-4321-A3CB-4512FE126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0075" y="4801717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5" name="Rectangle 1655">
            <a:extLst>
              <a:ext uri="{FF2B5EF4-FFF2-40B4-BE49-F238E27FC236}">
                <a16:creationId xmlns:a16="http://schemas.microsoft.com/office/drawing/2014/main" id="{980A2CB4-C0B5-47A1-B999-D23E57264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6637" y="4771554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6" name="Rectangle 1656">
            <a:extLst>
              <a:ext uri="{FF2B5EF4-FFF2-40B4-BE49-F238E27FC236}">
                <a16:creationId xmlns:a16="http://schemas.microsoft.com/office/drawing/2014/main" id="{D16AC0EE-A582-4DB8-8730-9BD9A3CFE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500" y="48001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7" name="Rectangle 1657">
            <a:extLst>
              <a:ext uri="{FF2B5EF4-FFF2-40B4-BE49-F238E27FC236}">
                <a16:creationId xmlns:a16="http://schemas.microsoft.com/office/drawing/2014/main" id="{FCB56FB3-D89F-4F0C-900A-3ACD063CC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662" y="48001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8" name="Rectangle 1658">
            <a:extLst>
              <a:ext uri="{FF2B5EF4-FFF2-40B4-BE49-F238E27FC236}">
                <a16:creationId xmlns:a16="http://schemas.microsoft.com/office/drawing/2014/main" id="{0437832A-D695-4B19-8247-F5FD1CFC9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2887" y="4781079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11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9" name="Rectangle 1659">
            <a:extLst>
              <a:ext uri="{FF2B5EF4-FFF2-40B4-BE49-F238E27FC236}">
                <a16:creationId xmlns:a16="http://schemas.microsoft.com/office/drawing/2014/main" id="{128FCE8E-58ED-4057-8D08-17A72F15A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937" y="3471392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11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0" name="Rectangle 1660">
            <a:extLst>
              <a:ext uri="{FF2B5EF4-FFF2-40B4-BE49-F238E27FC236}">
                <a16:creationId xmlns:a16="http://schemas.microsoft.com/office/drawing/2014/main" id="{FBE1E9CA-AE89-4C78-9B00-189634903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937" y="4771554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12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1" name="Rectangle 1661">
            <a:extLst>
              <a:ext uri="{FF2B5EF4-FFF2-40B4-BE49-F238E27FC236}">
                <a16:creationId xmlns:a16="http://schemas.microsoft.com/office/drawing/2014/main" id="{6FA9E2A4-1F31-4F3B-B00D-7066C57E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937" y="3471392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12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2" name="Rectangle 1662">
            <a:extLst>
              <a:ext uri="{FF2B5EF4-FFF2-40B4-BE49-F238E27FC236}">
                <a16:creationId xmlns:a16="http://schemas.microsoft.com/office/drawing/2014/main" id="{28DD29D3-E502-413F-B02F-B6ADDD0EB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562" y="4771554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13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3" name="Rectangle 1663">
            <a:extLst>
              <a:ext uri="{FF2B5EF4-FFF2-40B4-BE49-F238E27FC236}">
                <a16:creationId xmlns:a16="http://schemas.microsoft.com/office/drawing/2014/main" id="{D2EB79F3-91BE-4347-B59C-03739AD60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6337" y="3471392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14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4" name="Rectangle 1664">
            <a:extLst>
              <a:ext uri="{FF2B5EF4-FFF2-40B4-BE49-F238E27FC236}">
                <a16:creationId xmlns:a16="http://schemas.microsoft.com/office/drawing/2014/main" id="{32AF8072-B39B-4192-B0E9-9AE4AC2C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3537" y="3471392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15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6" name="Rectangle 1666">
            <a:extLst>
              <a:ext uri="{FF2B5EF4-FFF2-40B4-BE49-F238E27FC236}">
                <a16:creationId xmlns:a16="http://schemas.microsoft.com/office/drawing/2014/main" id="{7C156CB3-4FE5-4070-B0B1-6347814DA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7" y="3191992"/>
            <a:ext cx="381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slot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227" name="Rectangle 1667">
            <a:extLst>
              <a:ext uri="{FF2B5EF4-FFF2-40B4-BE49-F238E27FC236}">
                <a16:creationId xmlns:a16="http://schemas.microsoft.com/office/drawing/2014/main" id="{DF2445CE-2AF1-474E-9F78-978EA1E7F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7" y="4531842"/>
            <a:ext cx="381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slot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335" name="Rectangle 1775">
            <a:extLst>
              <a:ext uri="{FF2B5EF4-FFF2-40B4-BE49-F238E27FC236}">
                <a16:creationId xmlns:a16="http://schemas.microsoft.com/office/drawing/2014/main" id="{00790043-30AA-4E65-BA08-4919345D9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537" y="2441104"/>
            <a:ext cx="1073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sync symbol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grpSp>
        <p:nvGrpSpPr>
          <p:cNvPr id="68336" name="Group 1776">
            <a:extLst>
              <a:ext uri="{FF2B5EF4-FFF2-40B4-BE49-F238E27FC236}">
                <a16:creationId xmlns:a16="http://schemas.microsoft.com/office/drawing/2014/main" id="{743ABE0B-9C7B-4CDD-9204-122F00A3A69B}"/>
              </a:ext>
            </a:extLst>
          </p:cNvPr>
          <p:cNvGrpSpPr>
            <a:grpSpLocks/>
          </p:cNvGrpSpPr>
          <p:nvPr/>
        </p:nvGrpSpPr>
        <p:grpSpPr bwMode="auto">
          <a:xfrm>
            <a:off x="4075437" y="1183804"/>
            <a:ext cx="603250" cy="566738"/>
            <a:chOff x="2010" y="994"/>
            <a:chExt cx="400" cy="369"/>
          </a:xfrm>
        </p:grpSpPr>
        <p:sp>
          <p:nvSpPr>
            <p:cNvPr id="68337" name="Rectangle 1777">
              <a:extLst>
                <a:ext uri="{FF2B5EF4-FFF2-40B4-BE49-F238E27FC236}">
                  <a16:creationId xmlns:a16="http://schemas.microsoft.com/office/drawing/2014/main" id="{66953C7F-5F7F-4E14-966D-D767D1EAD6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38" name="Rectangle 1778">
              <a:extLst>
                <a:ext uri="{FF2B5EF4-FFF2-40B4-BE49-F238E27FC236}">
                  <a16:creationId xmlns:a16="http://schemas.microsoft.com/office/drawing/2014/main" id="{051C8C02-CDDC-492F-A891-A38576182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0" y="1036"/>
              <a:ext cx="39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node B</a:t>
              </a:r>
            </a:p>
          </p:txBody>
        </p:sp>
      </p:grpSp>
      <p:grpSp>
        <p:nvGrpSpPr>
          <p:cNvPr id="68339" name="Group 1779">
            <a:extLst>
              <a:ext uri="{FF2B5EF4-FFF2-40B4-BE49-F238E27FC236}">
                <a16:creationId xmlns:a16="http://schemas.microsoft.com/office/drawing/2014/main" id="{F1A00CE8-19EB-4FE3-875E-B47CC1AFB0C4}"/>
              </a:ext>
            </a:extLst>
          </p:cNvPr>
          <p:cNvGrpSpPr>
            <a:grpSpLocks/>
          </p:cNvGrpSpPr>
          <p:nvPr/>
        </p:nvGrpSpPr>
        <p:grpSpPr bwMode="auto">
          <a:xfrm>
            <a:off x="4840612" y="1183804"/>
            <a:ext cx="609600" cy="566738"/>
            <a:chOff x="2009" y="994"/>
            <a:chExt cx="401" cy="369"/>
          </a:xfrm>
        </p:grpSpPr>
        <p:sp>
          <p:nvSpPr>
            <p:cNvPr id="68340" name="Rectangle 1780">
              <a:extLst>
                <a:ext uri="{FF2B5EF4-FFF2-40B4-BE49-F238E27FC236}">
                  <a16:creationId xmlns:a16="http://schemas.microsoft.com/office/drawing/2014/main" id="{FE47DBA1-CFBC-4001-9163-174CD34BB1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41" name="Rectangle 1781">
              <a:extLst>
                <a:ext uri="{FF2B5EF4-FFF2-40B4-BE49-F238E27FC236}">
                  <a16:creationId xmlns:a16="http://schemas.microsoft.com/office/drawing/2014/main" id="{37A14126-83B0-45F1-8E09-1F7CECA24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1036"/>
              <a:ext cx="395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node C</a:t>
              </a:r>
            </a:p>
          </p:txBody>
        </p:sp>
      </p:grpSp>
      <p:grpSp>
        <p:nvGrpSpPr>
          <p:cNvPr id="68342" name="Group 1782">
            <a:extLst>
              <a:ext uri="{FF2B5EF4-FFF2-40B4-BE49-F238E27FC236}">
                <a16:creationId xmlns:a16="http://schemas.microsoft.com/office/drawing/2014/main" id="{18A7C8F2-E625-437D-B71F-4FE19BAFA409}"/>
              </a:ext>
            </a:extLst>
          </p:cNvPr>
          <p:cNvGrpSpPr>
            <a:grpSpLocks/>
          </p:cNvGrpSpPr>
          <p:nvPr/>
        </p:nvGrpSpPr>
        <p:grpSpPr bwMode="auto">
          <a:xfrm>
            <a:off x="5602612" y="1183804"/>
            <a:ext cx="611188" cy="566738"/>
            <a:chOff x="2009" y="994"/>
            <a:chExt cx="401" cy="369"/>
          </a:xfrm>
        </p:grpSpPr>
        <p:sp>
          <p:nvSpPr>
            <p:cNvPr id="68343" name="Rectangle 1783">
              <a:extLst>
                <a:ext uri="{FF2B5EF4-FFF2-40B4-BE49-F238E27FC236}">
                  <a16:creationId xmlns:a16="http://schemas.microsoft.com/office/drawing/2014/main" id="{755EC100-3652-490B-BF27-A5522B96E0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44" name="Rectangle 1784">
              <a:extLst>
                <a:ext uri="{FF2B5EF4-FFF2-40B4-BE49-F238E27FC236}">
                  <a16:creationId xmlns:a16="http://schemas.microsoft.com/office/drawing/2014/main" id="{ED50B0D3-F2AB-449C-987E-A09D3EAFB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1036"/>
              <a:ext cx="394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node D</a:t>
              </a:r>
            </a:p>
          </p:txBody>
        </p:sp>
      </p:grpSp>
      <p:grpSp>
        <p:nvGrpSpPr>
          <p:cNvPr id="68345" name="Group 1785">
            <a:extLst>
              <a:ext uri="{FF2B5EF4-FFF2-40B4-BE49-F238E27FC236}">
                <a16:creationId xmlns:a16="http://schemas.microsoft.com/office/drawing/2014/main" id="{9E578FA7-8F7B-4F79-8CD7-A2851F074191}"/>
              </a:ext>
            </a:extLst>
          </p:cNvPr>
          <p:cNvGrpSpPr>
            <a:grpSpLocks/>
          </p:cNvGrpSpPr>
          <p:nvPr/>
        </p:nvGrpSpPr>
        <p:grpSpPr bwMode="auto">
          <a:xfrm>
            <a:off x="6363025" y="1183804"/>
            <a:ext cx="606425" cy="566738"/>
            <a:chOff x="2011" y="994"/>
            <a:chExt cx="399" cy="369"/>
          </a:xfrm>
        </p:grpSpPr>
        <p:sp>
          <p:nvSpPr>
            <p:cNvPr id="68346" name="Rectangle 1786">
              <a:extLst>
                <a:ext uri="{FF2B5EF4-FFF2-40B4-BE49-F238E27FC236}">
                  <a16:creationId xmlns:a16="http://schemas.microsoft.com/office/drawing/2014/main" id="{74818938-88D6-48C7-B08F-DAD88AC239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47" name="Rectangle 1787">
              <a:extLst>
                <a:ext uri="{FF2B5EF4-FFF2-40B4-BE49-F238E27FC236}">
                  <a16:creationId xmlns:a16="http://schemas.microsoft.com/office/drawing/2014/main" id="{556392FB-177F-4A27-A9C2-DA405E499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" y="1036"/>
              <a:ext cx="38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node E</a:t>
              </a:r>
            </a:p>
          </p:txBody>
        </p:sp>
      </p:grpSp>
      <p:grpSp>
        <p:nvGrpSpPr>
          <p:cNvPr id="68348" name="Group 1788">
            <a:extLst>
              <a:ext uri="{FF2B5EF4-FFF2-40B4-BE49-F238E27FC236}">
                <a16:creationId xmlns:a16="http://schemas.microsoft.com/office/drawing/2014/main" id="{763004D3-34B0-47C5-A4D9-F4A4A15CCC3E}"/>
              </a:ext>
            </a:extLst>
          </p:cNvPr>
          <p:cNvGrpSpPr>
            <a:grpSpLocks/>
          </p:cNvGrpSpPr>
          <p:nvPr/>
        </p:nvGrpSpPr>
        <p:grpSpPr bwMode="auto">
          <a:xfrm>
            <a:off x="7118675" y="1183804"/>
            <a:ext cx="612775" cy="566738"/>
            <a:chOff x="2011" y="994"/>
            <a:chExt cx="399" cy="369"/>
          </a:xfrm>
        </p:grpSpPr>
        <p:sp>
          <p:nvSpPr>
            <p:cNvPr id="68349" name="Rectangle 1789">
              <a:extLst>
                <a:ext uri="{FF2B5EF4-FFF2-40B4-BE49-F238E27FC236}">
                  <a16:creationId xmlns:a16="http://schemas.microsoft.com/office/drawing/2014/main" id="{4961E69B-7201-43FF-9B5E-19D03C1608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50" name="Rectangle 1790">
              <a:extLst>
                <a:ext uri="{FF2B5EF4-FFF2-40B4-BE49-F238E27FC236}">
                  <a16:creationId xmlns:a16="http://schemas.microsoft.com/office/drawing/2014/main" id="{A06F66AA-CA77-4810-8297-603F29A27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1036"/>
              <a:ext cx="37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node F</a:t>
              </a:r>
            </a:p>
          </p:txBody>
        </p:sp>
      </p:grpSp>
      <p:grpSp>
        <p:nvGrpSpPr>
          <p:cNvPr id="68351" name="Group 1791">
            <a:extLst>
              <a:ext uri="{FF2B5EF4-FFF2-40B4-BE49-F238E27FC236}">
                <a16:creationId xmlns:a16="http://schemas.microsoft.com/office/drawing/2014/main" id="{9DCB9F6D-98E0-4C7E-9537-15BF7FA43ED0}"/>
              </a:ext>
            </a:extLst>
          </p:cNvPr>
          <p:cNvGrpSpPr>
            <a:grpSpLocks/>
          </p:cNvGrpSpPr>
          <p:nvPr/>
        </p:nvGrpSpPr>
        <p:grpSpPr bwMode="auto">
          <a:xfrm>
            <a:off x="7887025" y="1183804"/>
            <a:ext cx="625475" cy="566738"/>
            <a:chOff x="1998" y="994"/>
            <a:chExt cx="412" cy="369"/>
          </a:xfrm>
        </p:grpSpPr>
        <p:sp>
          <p:nvSpPr>
            <p:cNvPr id="68352" name="Rectangle 1792">
              <a:extLst>
                <a:ext uri="{FF2B5EF4-FFF2-40B4-BE49-F238E27FC236}">
                  <a16:creationId xmlns:a16="http://schemas.microsoft.com/office/drawing/2014/main" id="{386BD03D-B811-4AB5-9D67-62BCDFDC25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53" name="Rectangle 1793">
              <a:extLst>
                <a:ext uri="{FF2B5EF4-FFF2-40B4-BE49-F238E27FC236}">
                  <a16:creationId xmlns:a16="http://schemas.microsoft.com/office/drawing/2014/main" id="{EA98CA52-2BFE-4C8F-9D3F-C56ED39E5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" y="1036"/>
              <a:ext cx="40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node G</a:t>
              </a:r>
            </a:p>
          </p:txBody>
        </p:sp>
      </p:grpSp>
      <p:grpSp>
        <p:nvGrpSpPr>
          <p:cNvPr id="68354" name="Group 1794">
            <a:extLst>
              <a:ext uri="{FF2B5EF4-FFF2-40B4-BE49-F238E27FC236}">
                <a16:creationId xmlns:a16="http://schemas.microsoft.com/office/drawing/2014/main" id="{39303592-D43E-4522-AF48-633D92B58C44}"/>
              </a:ext>
            </a:extLst>
          </p:cNvPr>
          <p:cNvGrpSpPr>
            <a:grpSpLocks/>
          </p:cNvGrpSpPr>
          <p:nvPr/>
        </p:nvGrpSpPr>
        <p:grpSpPr bwMode="auto">
          <a:xfrm>
            <a:off x="3305500" y="1188567"/>
            <a:ext cx="627062" cy="565150"/>
            <a:chOff x="2011" y="994"/>
            <a:chExt cx="399" cy="369"/>
          </a:xfrm>
        </p:grpSpPr>
        <p:sp>
          <p:nvSpPr>
            <p:cNvPr id="68355" name="Rectangle 1795">
              <a:extLst>
                <a:ext uri="{FF2B5EF4-FFF2-40B4-BE49-F238E27FC236}">
                  <a16:creationId xmlns:a16="http://schemas.microsoft.com/office/drawing/2014/main" id="{5CB25EB2-EB9B-4634-8525-CC7EA3A9D5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56" name="Rectangle 1796">
              <a:extLst>
                <a:ext uri="{FF2B5EF4-FFF2-40B4-BE49-F238E27FC236}">
                  <a16:creationId xmlns:a16="http://schemas.microsoft.com/office/drawing/2014/main" id="{E98E260E-A550-4F20-AA42-3947111BF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4" y="1033"/>
              <a:ext cx="38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node A</a:t>
              </a:r>
              <a:endParaRPr lang="de-DE" altLang="hu-HU" sz="1400">
                <a:latin typeface="Arial" panose="020B0604020202020204" pitchFamily="34" charset="0"/>
              </a:endParaRPr>
            </a:p>
          </p:txBody>
        </p:sp>
      </p:grpSp>
      <p:sp>
        <p:nvSpPr>
          <p:cNvPr id="68357" name="Oval 1797">
            <a:extLst>
              <a:ext uri="{FF2B5EF4-FFF2-40B4-BE49-F238E27FC236}">
                <a16:creationId xmlns:a16="http://schemas.microsoft.com/office/drawing/2014/main" id="{C1A7873F-BD5B-46AD-A61A-B7B9EDF9645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725643" y="1692598"/>
            <a:ext cx="131763" cy="1238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58" name="Oval 1798">
            <a:extLst>
              <a:ext uri="{FF2B5EF4-FFF2-40B4-BE49-F238E27FC236}">
                <a16:creationId xmlns:a16="http://schemas.microsoft.com/office/drawing/2014/main" id="{F3BF2A44-ABCC-4CA0-AA38-28A925FF220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968531" y="1692598"/>
            <a:ext cx="131763" cy="12382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59" name="Rectangle 1799">
            <a:extLst>
              <a:ext uri="{FF2B5EF4-FFF2-40B4-BE49-F238E27FC236}">
                <a16:creationId xmlns:a16="http://schemas.microsoft.com/office/drawing/2014/main" id="{FAC95A90-C52B-4314-87E9-4036362D218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850262" y="1371129"/>
            <a:ext cx="130175" cy="3714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360" name="Oval 1800">
            <a:extLst>
              <a:ext uri="{FF2B5EF4-FFF2-40B4-BE49-F238E27FC236}">
                <a16:creationId xmlns:a16="http://schemas.microsoft.com/office/drawing/2014/main" id="{14EB8EDE-8589-49E2-AA9C-A1ADECEB6C7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968531" y="1692598"/>
            <a:ext cx="131763" cy="1238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1" name="Oval 1801">
            <a:extLst>
              <a:ext uri="{FF2B5EF4-FFF2-40B4-BE49-F238E27FC236}">
                <a16:creationId xmlns:a16="http://schemas.microsoft.com/office/drawing/2014/main" id="{4CEB0430-5EA9-453F-BB41-99C7204A56D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968531" y="1692598"/>
            <a:ext cx="131763" cy="12382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2" name="Oval 1802">
            <a:extLst>
              <a:ext uri="{FF2B5EF4-FFF2-40B4-BE49-F238E27FC236}">
                <a16:creationId xmlns:a16="http://schemas.microsoft.com/office/drawing/2014/main" id="{D4E59FD3-52D3-463F-9A7A-1805468658B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973962" y="1691804"/>
            <a:ext cx="131763" cy="1254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3" name="Oval 1803">
            <a:extLst>
              <a:ext uri="{FF2B5EF4-FFF2-40B4-BE49-F238E27FC236}">
                <a16:creationId xmlns:a16="http://schemas.microsoft.com/office/drawing/2014/main" id="{47F9ABE3-660C-43F3-844C-BCFFD662FA2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6056" y="1692598"/>
            <a:ext cx="131763" cy="12382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4" name="Rectangle 1804">
            <a:extLst>
              <a:ext uri="{FF2B5EF4-FFF2-40B4-BE49-F238E27FC236}">
                <a16:creationId xmlns:a16="http://schemas.microsoft.com/office/drawing/2014/main" id="{B451FA00-1E3C-4181-99F7-D2C87B58F5D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098581" y="1370335"/>
            <a:ext cx="130175" cy="37306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365" name="Oval 1805">
            <a:extLst>
              <a:ext uri="{FF2B5EF4-FFF2-40B4-BE49-F238E27FC236}">
                <a16:creationId xmlns:a16="http://schemas.microsoft.com/office/drawing/2014/main" id="{C1EEABBB-CAE2-4B81-940A-FEB0EAB20A1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6849" y="1693392"/>
            <a:ext cx="131763" cy="1222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6" name="Oval 1806">
            <a:extLst>
              <a:ext uri="{FF2B5EF4-FFF2-40B4-BE49-F238E27FC236}">
                <a16:creationId xmlns:a16="http://schemas.microsoft.com/office/drawing/2014/main" id="{20306BF2-8E4E-46A0-A042-00A871054F3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6849" y="1693392"/>
            <a:ext cx="131763" cy="122238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7" name="Oval 1807">
            <a:extLst>
              <a:ext uri="{FF2B5EF4-FFF2-40B4-BE49-F238E27FC236}">
                <a16:creationId xmlns:a16="http://schemas.microsoft.com/office/drawing/2014/main" id="{D1CCF592-4E60-47BC-87E0-0E451457647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1962" y="1691804"/>
            <a:ext cx="131763" cy="1254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8" name="Oval 1808">
            <a:extLst>
              <a:ext uri="{FF2B5EF4-FFF2-40B4-BE49-F238E27FC236}">
                <a16:creationId xmlns:a16="http://schemas.microsoft.com/office/drawing/2014/main" id="{3E5B368B-3F6C-4D83-9171-A13E1E698E2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454056" y="1692598"/>
            <a:ext cx="131763" cy="12382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9" name="Rectangle 1809">
            <a:extLst>
              <a:ext uri="{FF2B5EF4-FFF2-40B4-BE49-F238E27FC236}">
                <a16:creationId xmlns:a16="http://schemas.microsoft.com/office/drawing/2014/main" id="{ACA4D291-EBE6-4008-AAE5-0C8841F5C86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36581" y="1370335"/>
            <a:ext cx="130175" cy="37306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68370" name="Group 1810">
            <a:extLst>
              <a:ext uri="{FF2B5EF4-FFF2-40B4-BE49-F238E27FC236}">
                <a16:creationId xmlns:a16="http://schemas.microsoft.com/office/drawing/2014/main" id="{EF1E97ED-4732-4036-89D7-28DC5DB2B1E2}"/>
              </a:ext>
            </a:extLst>
          </p:cNvPr>
          <p:cNvGrpSpPr>
            <a:grpSpLocks/>
          </p:cNvGrpSpPr>
          <p:nvPr/>
        </p:nvGrpSpPr>
        <p:grpSpPr bwMode="auto">
          <a:xfrm>
            <a:off x="4459612" y="1688629"/>
            <a:ext cx="122238" cy="131763"/>
            <a:chOff x="2873" y="1188"/>
            <a:chExt cx="77" cy="77"/>
          </a:xfrm>
        </p:grpSpPr>
        <p:sp>
          <p:nvSpPr>
            <p:cNvPr id="68371" name="Oval 1811">
              <a:extLst>
                <a:ext uri="{FF2B5EF4-FFF2-40B4-BE49-F238E27FC236}">
                  <a16:creationId xmlns:a16="http://schemas.microsoft.com/office/drawing/2014/main" id="{65554D6B-AA29-48D6-9071-DFE3045FD3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73" y="1188"/>
              <a:ext cx="77" cy="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372" name="Oval 1812">
              <a:extLst>
                <a:ext uri="{FF2B5EF4-FFF2-40B4-BE49-F238E27FC236}">
                  <a16:creationId xmlns:a16="http://schemas.microsoft.com/office/drawing/2014/main" id="{1F8009A7-E162-46E2-89BF-70B8CE8C67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73" y="1188"/>
              <a:ext cx="77" cy="77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68373" name="Oval 1813">
            <a:extLst>
              <a:ext uri="{FF2B5EF4-FFF2-40B4-BE49-F238E27FC236}">
                <a16:creationId xmlns:a16="http://schemas.microsoft.com/office/drawing/2014/main" id="{7CCE6F69-0F78-4C8D-8C85-B4242EDE565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486056" y="1697361"/>
            <a:ext cx="133350" cy="12541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74" name="Rectangle 1814">
            <a:extLst>
              <a:ext uri="{FF2B5EF4-FFF2-40B4-BE49-F238E27FC236}">
                <a16:creationId xmlns:a16="http://schemas.microsoft.com/office/drawing/2014/main" id="{95541C8F-37A7-45DC-B384-76A457C4690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11469" y="1371923"/>
            <a:ext cx="131762" cy="3746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375" name="Oval 1815">
            <a:extLst>
              <a:ext uri="{FF2B5EF4-FFF2-40B4-BE49-F238E27FC236}">
                <a16:creationId xmlns:a16="http://schemas.microsoft.com/office/drawing/2014/main" id="{335BBC7C-A3E8-4840-A207-BC09FFFC49D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259962" y="1691804"/>
            <a:ext cx="131763" cy="1254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76" name="Rectangle 1816">
            <a:extLst>
              <a:ext uri="{FF2B5EF4-FFF2-40B4-BE49-F238E27FC236}">
                <a16:creationId xmlns:a16="http://schemas.microsoft.com/office/drawing/2014/main" id="{BE5C9A53-CF08-490C-9E34-50EEF4FA869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382994" y="1370335"/>
            <a:ext cx="131762" cy="3714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377" name="Oval 1817">
            <a:extLst>
              <a:ext uri="{FF2B5EF4-FFF2-40B4-BE49-F238E27FC236}">
                <a16:creationId xmlns:a16="http://schemas.microsoft.com/office/drawing/2014/main" id="{A515B7CA-79EB-42C2-806F-79F335132B0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449168" y="1692598"/>
            <a:ext cx="131763" cy="1238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78" name="Rectangle 1818">
            <a:extLst>
              <a:ext uri="{FF2B5EF4-FFF2-40B4-BE49-F238E27FC236}">
                <a16:creationId xmlns:a16="http://schemas.microsoft.com/office/drawing/2014/main" id="{14D796F9-BBE2-4411-8714-48761473450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73788" y="1369541"/>
            <a:ext cx="131762" cy="37306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68379" name="Group 1819">
            <a:extLst>
              <a:ext uri="{FF2B5EF4-FFF2-40B4-BE49-F238E27FC236}">
                <a16:creationId xmlns:a16="http://schemas.microsoft.com/office/drawing/2014/main" id="{8C46DD94-FE37-43C7-9FCF-E66DBE670C80}"/>
              </a:ext>
            </a:extLst>
          </p:cNvPr>
          <p:cNvGrpSpPr>
            <a:grpSpLocks/>
          </p:cNvGrpSpPr>
          <p:nvPr/>
        </p:nvGrpSpPr>
        <p:grpSpPr bwMode="auto">
          <a:xfrm>
            <a:off x="3697612" y="1688629"/>
            <a:ext cx="123825" cy="131763"/>
            <a:chOff x="2873" y="1188"/>
            <a:chExt cx="77" cy="77"/>
          </a:xfrm>
        </p:grpSpPr>
        <p:sp>
          <p:nvSpPr>
            <p:cNvPr id="68380" name="Oval 1820">
              <a:extLst>
                <a:ext uri="{FF2B5EF4-FFF2-40B4-BE49-F238E27FC236}">
                  <a16:creationId xmlns:a16="http://schemas.microsoft.com/office/drawing/2014/main" id="{5F10FD57-F318-458D-B41D-9B244F60EE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73" y="1188"/>
              <a:ext cx="77" cy="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381" name="Oval 1821">
              <a:extLst>
                <a:ext uri="{FF2B5EF4-FFF2-40B4-BE49-F238E27FC236}">
                  <a16:creationId xmlns:a16="http://schemas.microsoft.com/office/drawing/2014/main" id="{0FA44E9D-28A5-4EFE-B3A0-29DE8E67FE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73" y="1188"/>
              <a:ext cx="77" cy="77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68382" name="Group 1822">
            <a:extLst>
              <a:ext uri="{FF2B5EF4-FFF2-40B4-BE49-F238E27FC236}">
                <a16:creationId xmlns:a16="http://schemas.microsoft.com/office/drawing/2014/main" id="{C7BBE628-BC4A-46E5-B673-285B43BDA80C}"/>
              </a:ext>
            </a:extLst>
          </p:cNvPr>
          <p:cNvGrpSpPr>
            <a:grpSpLocks/>
          </p:cNvGrpSpPr>
          <p:nvPr/>
        </p:nvGrpSpPr>
        <p:grpSpPr bwMode="auto">
          <a:xfrm>
            <a:off x="4948562" y="2195042"/>
            <a:ext cx="492125" cy="479425"/>
            <a:chOff x="3112" y="1650"/>
            <a:chExt cx="340" cy="313"/>
          </a:xfrm>
        </p:grpSpPr>
        <p:sp>
          <p:nvSpPr>
            <p:cNvPr id="68383" name="Oval 1823">
              <a:extLst>
                <a:ext uri="{FF2B5EF4-FFF2-40B4-BE49-F238E27FC236}">
                  <a16:creationId xmlns:a16="http://schemas.microsoft.com/office/drawing/2014/main" id="{A85C06DF-7784-41B6-BC5B-A6B8CE49B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7" y="1659"/>
              <a:ext cx="266" cy="266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68384" name="Group 1824">
              <a:extLst>
                <a:ext uri="{FF2B5EF4-FFF2-40B4-BE49-F238E27FC236}">
                  <a16:creationId xmlns:a16="http://schemas.microsoft.com/office/drawing/2014/main" id="{C8B4DE22-BDC2-4712-AA93-DB32163033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3" y="1650"/>
              <a:ext cx="70" cy="70"/>
              <a:chOff x="3010" y="1611"/>
              <a:chExt cx="85" cy="86"/>
            </a:xfrm>
          </p:grpSpPr>
          <p:sp>
            <p:nvSpPr>
              <p:cNvPr id="68385" name="Oval 1825">
                <a:extLst>
                  <a:ext uri="{FF2B5EF4-FFF2-40B4-BE49-F238E27FC236}">
                    <a16:creationId xmlns:a16="http://schemas.microsoft.com/office/drawing/2014/main" id="{6E9877D6-0C02-4568-95D4-A751EFB8E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86" name="Oval 1826">
                <a:extLst>
                  <a:ext uri="{FF2B5EF4-FFF2-40B4-BE49-F238E27FC236}">
                    <a16:creationId xmlns:a16="http://schemas.microsoft.com/office/drawing/2014/main" id="{688571DF-B427-4636-A272-A76FD3CBC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8387" name="Group 1827">
              <a:extLst>
                <a:ext uri="{FF2B5EF4-FFF2-40B4-BE49-F238E27FC236}">
                  <a16:creationId xmlns:a16="http://schemas.microsoft.com/office/drawing/2014/main" id="{27A1D05D-61D2-4294-8F3B-A8D1015CFB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12" y="1797"/>
              <a:ext cx="70" cy="70"/>
              <a:chOff x="3010" y="1611"/>
              <a:chExt cx="85" cy="86"/>
            </a:xfrm>
          </p:grpSpPr>
          <p:sp>
            <p:nvSpPr>
              <p:cNvPr id="68388" name="Oval 1828">
                <a:extLst>
                  <a:ext uri="{FF2B5EF4-FFF2-40B4-BE49-F238E27FC236}">
                    <a16:creationId xmlns:a16="http://schemas.microsoft.com/office/drawing/2014/main" id="{30C32229-C6A5-42F6-B1FD-1F635A735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89" name="Oval 1829">
                <a:extLst>
                  <a:ext uri="{FF2B5EF4-FFF2-40B4-BE49-F238E27FC236}">
                    <a16:creationId xmlns:a16="http://schemas.microsoft.com/office/drawing/2014/main" id="{48008553-F4AD-4C60-B9E8-5860C6ACD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8390" name="Group 1830">
              <a:extLst>
                <a:ext uri="{FF2B5EF4-FFF2-40B4-BE49-F238E27FC236}">
                  <a16:creationId xmlns:a16="http://schemas.microsoft.com/office/drawing/2014/main" id="{26AD1A09-FD1B-4C85-B653-4C1EA44B25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4" y="1893"/>
              <a:ext cx="70" cy="70"/>
              <a:chOff x="3010" y="1611"/>
              <a:chExt cx="85" cy="86"/>
            </a:xfrm>
          </p:grpSpPr>
          <p:sp>
            <p:nvSpPr>
              <p:cNvPr id="68391" name="Oval 1831">
                <a:extLst>
                  <a:ext uri="{FF2B5EF4-FFF2-40B4-BE49-F238E27FC236}">
                    <a16:creationId xmlns:a16="http://schemas.microsoft.com/office/drawing/2014/main" id="{823E91DB-17ED-43E7-ADC9-22D7D87E5C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92" name="Oval 1832">
                <a:extLst>
                  <a:ext uri="{FF2B5EF4-FFF2-40B4-BE49-F238E27FC236}">
                    <a16:creationId xmlns:a16="http://schemas.microsoft.com/office/drawing/2014/main" id="{628226CD-CBC7-4040-A7BF-B449674B3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8393" name="Group 1833">
              <a:extLst>
                <a:ext uri="{FF2B5EF4-FFF2-40B4-BE49-F238E27FC236}">
                  <a16:creationId xmlns:a16="http://schemas.microsoft.com/office/drawing/2014/main" id="{95120465-82D0-4886-9EC1-98AA118717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2" y="1800"/>
              <a:ext cx="70" cy="70"/>
              <a:chOff x="3010" y="1611"/>
              <a:chExt cx="85" cy="86"/>
            </a:xfrm>
          </p:grpSpPr>
          <p:sp>
            <p:nvSpPr>
              <p:cNvPr id="68394" name="Oval 1834">
                <a:extLst>
                  <a:ext uri="{FF2B5EF4-FFF2-40B4-BE49-F238E27FC236}">
                    <a16:creationId xmlns:a16="http://schemas.microsoft.com/office/drawing/2014/main" id="{23312691-97F9-4AB7-A6A3-1DCD58D8B3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95" name="Oval 1835">
                <a:extLst>
                  <a:ext uri="{FF2B5EF4-FFF2-40B4-BE49-F238E27FC236}">
                    <a16:creationId xmlns:a16="http://schemas.microsoft.com/office/drawing/2014/main" id="{721BC22F-B2AE-4DD1-8068-DDEFD902F4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8396" name="Group 1836">
              <a:extLst>
                <a:ext uri="{FF2B5EF4-FFF2-40B4-BE49-F238E27FC236}">
                  <a16:creationId xmlns:a16="http://schemas.microsoft.com/office/drawing/2014/main" id="{A8307D23-16A0-42B1-8DD1-A055AD9A0D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0" y="1665"/>
              <a:ext cx="70" cy="70"/>
              <a:chOff x="3010" y="1611"/>
              <a:chExt cx="85" cy="86"/>
            </a:xfrm>
          </p:grpSpPr>
          <p:sp>
            <p:nvSpPr>
              <p:cNvPr id="68397" name="Oval 1837">
                <a:extLst>
                  <a:ext uri="{FF2B5EF4-FFF2-40B4-BE49-F238E27FC236}">
                    <a16:creationId xmlns:a16="http://schemas.microsoft.com/office/drawing/2014/main" id="{57B3F88F-298F-473B-9BC6-14A2C2830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98" name="Oval 1838">
                <a:extLst>
                  <a:ext uri="{FF2B5EF4-FFF2-40B4-BE49-F238E27FC236}">
                    <a16:creationId xmlns:a16="http://schemas.microsoft.com/office/drawing/2014/main" id="{AEC1C899-1CB9-48CE-B898-E1EE10BC2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sp>
        <p:nvSpPr>
          <p:cNvPr id="68399" name="Freeform 1839">
            <a:extLst>
              <a:ext uri="{FF2B5EF4-FFF2-40B4-BE49-F238E27FC236}">
                <a16:creationId xmlns:a16="http://schemas.microsoft.com/office/drawing/2014/main" id="{C9BFB5B1-7DBA-4651-9B15-FED52A9324CA}"/>
              </a:ext>
            </a:extLst>
          </p:cNvPr>
          <p:cNvSpPr>
            <a:spLocks/>
          </p:cNvSpPr>
          <p:nvPr/>
        </p:nvSpPr>
        <p:spPr bwMode="auto">
          <a:xfrm>
            <a:off x="3753175" y="1772767"/>
            <a:ext cx="1244600" cy="693737"/>
          </a:xfrm>
          <a:custGeom>
            <a:avLst/>
            <a:gdLst>
              <a:gd name="T0" fmla="*/ 0 w 861"/>
              <a:gd name="T1" fmla="*/ 0 h 453"/>
              <a:gd name="T2" fmla="*/ 165 w 861"/>
              <a:gd name="T3" fmla="*/ 231 h 453"/>
              <a:gd name="T4" fmla="*/ 585 w 861"/>
              <a:gd name="T5" fmla="*/ 291 h 453"/>
              <a:gd name="T6" fmla="*/ 861 w 861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" h="453">
                <a:moveTo>
                  <a:pt x="0" y="0"/>
                </a:moveTo>
                <a:cubicBezTo>
                  <a:pt x="34" y="91"/>
                  <a:pt x="68" y="182"/>
                  <a:pt x="165" y="231"/>
                </a:cubicBezTo>
                <a:cubicBezTo>
                  <a:pt x="262" y="280"/>
                  <a:pt x="469" y="254"/>
                  <a:pt x="585" y="291"/>
                </a:cubicBezTo>
                <a:cubicBezTo>
                  <a:pt x="701" y="328"/>
                  <a:pt x="815" y="426"/>
                  <a:pt x="861" y="453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68400" name="Freeform 1840">
            <a:extLst>
              <a:ext uri="{FF2B5EF4-FFF2-40B4-BE49-F238E27FC236}">
                <a16:creationId xmlns:a16="http://schemas.microsoft.com/office/drawing/2014/main" id="{A85E2AB8-DCD2-48AF-853C-8F4048901C30}"/>
              </a:ext>
            </a:extLst>
          </p:cNvPr>
          <p:cNvSpPr>
            <a:spLocks/>
          </p:cNvSpPr>
          <p:nvPr/>
        </p:nvSpPr>
        <p:spPr bwMode="auto">
          <a:xfrm>
            <a:off x="4526287" y="1766417"/>
            <a:ext cx="538163" cy="474662"/>
          </a:xfrm>
          <a:custGeom>
            <a:avLst/>
            <a:gdLst>
              <a:gd name="T0" fmla="*/ 0 w 861"/>
              <a:gd name="T1" fmla="*/ 0 h 453"/>
              <a:gd name="T2" fmla="*/ 165 w 861"/>
              <a:gd name="T3" fmla="*/ 231 h 453"/>
              <a:gd name="T4" fmla="*/ 585 w 861"/>
              <a:gd name="T5" fmla="*/ 291 h 453"/>
              <a:gd name="T6" fmla="*/ 861 w 861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" h="453">
                <a:moveTo>
                  <a:pt x="0" y="0"/>
                </a:moveTo>
                <a:cubicBezTo>
                  <a:pt x="34" y="91"/>
                  <a:pt x="68" y="182"/>
                  <a:pt x="165" y="231"/>
                </a:cubicBezTo>
                <a:cubicBezTo>
                  <a:pt x="262" y="280"/>
                  <a:pt x="469" y="254"/>
                  <a:pt x="585" y="291"/>
                </a:cubicBezTo>
                <a:cubicBezTo>
                  <a:pt x="701" y="328"/>
                  <a:pt x="815" y="426"/>
                  <a:pt x="861" y="453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1" name="Freeform 1841">
            <a:extLst>
              <a:ext uri="{FF2B5EF4-FFF2-40B4-BE49-F238E27FC236}">
                <a16:creationId xmlns:a16="http://schemas.microsoft.com/office/drawing/2014/main" id="{3AB9DE4A-0ACF-4F15-BB7A-2F1B9DB7EF10}"/>
              </a:ext>
            </a:extLst>
          </p:cNvPr>
          <p:cNvSpPr>
            <a:spLocks/>
          </p:cNvSpPr>
          <p:nvPr/>
        </p:nvSpPr>
        <p:spPr bwMode="auto">
          <a:xfrm>
            <a:off x="5280350" y="1761654"/>
            <a:ext cx="68262" cy="503238"/>
          </a:xfrm>
          <a:custGeom>
            <a:avLst/>
            <a:gdLst>
              <a:gd name="T0" fmla="*/ 0 w 861"/>
              <a:gd name="T1" fmla="*/ 0 h 453"/>
              <a:gd name="T2" fmla="*/ 165 w 861"/>
              <a:gd name="T3" fmla="*/ 231 h 453"/>
              <a:gd name="T4" fmla="*/ 585 w 861"/>
              <a:gd name="T5" fmla="*/ 291 h 453"/>
              <a:gd name="T6" fmla="*/ 861 w 861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" h="453">
                <a:moveTo>
                  <a:pt x="0" y="0"/>
                </a:moveTo>
                <a:cubicBezTo>
                  <a:pt x="34" y="91"/>
                  <a:pt x="68" y="182"/>
                  <a:pt x="165" y="231"/>
                </a:cubicBezTo>
                <a:cubicBezTo>
                  <a:pt x="262" y="280"/>
                  <a:pt x="469" y="254"/>
                  <a:pt x="585" y="291"/>
                </a:cubicBezTo>
                <a:cubicBezTo>
                  <a:pt x="701" y="328"/>
                  <a:pt x="815" y="426"/>
                  <a:pt x="861" y="453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2" name="Freeform 1842">
            <a:extLst>
              <a:ext uri="{FF2B5EF4-FFF2-40B4-BE49-F238E27FC236}">
                <a16:creationId xmlns:a16="http://schemas.microsoft.com/office/drawing/2014/main" id="{3ED54D29-3C61-4821-B7E4-FC54F60BB8ED}"/>
              </a:ext>
            </a:extLst>
          </p:cNvPr>
          <p:cNvSpPr>
            <a:spLocks/>
          </p:cNvSpPr>
          <p:nvPr/>
        </p:nvSpPr>
        <p:spPr bwMode="auto">
          <a:xfrm flipH="1">
            <a:off x="5394650" y="1761654"/>
            <a:ext cx="631825" cy="722313"/>
          </a:xfrm>
          <a:custGeom>
            <a:avLst/>
            <a:gdLst>
              <a:gd name="T0" fmla="*/ 0 w 861"/>
              <a:gd name="T1" fmla="*/ 0 h 453"/>
              <a:gd name="T2" fmla="*/ 165 w 861"/>
              <a:gd name="T3" fmla="*/ 231 h 453"/>
              <a:gd name="T4" fmla="*/ 585 w 861"/>
              <a:gd name="T5" fmla="*/ 291 h 453"/>
              <a:gd name="T6" fmla="*/ 861 w 861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" h="453">
                <a:moveTo>
                  <a:pt x="0" y="0"/>
                </a:moveTo>
                <a:cubicBezTo>
                  <a:pt x="34" y="91"/>
                  <a:pt x="68" y="182"/>
                  <a:pt x="165" y="231"/>
                </a:cubicBezTo>
                <a:cubicBezTo>
                  <a:pt x="262" y="280"/>
                  <a:pt x="469" y="254"/>
                  <a:pt x="585" y="291"/>
                </a:cubicBezTo>
                <a:cubicBezTo>
                  <a:pt x="701" y="328"/>
                  <a:pt x="815" y="426"/>
                  <a:pt x="861" y="453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3" name="Freeform 1843">
            <a:extLst>
              <a:ext uri="{FF2B5EF4-FFF2-40B4-BE49-F238E27FC236}">
                <a16:creationId xmlns:a16="http://schemas.microsoft.com/office/drawing/2014/main" id="{984EFD86-7BB6-435D-98DF-565BF2869E56}"/>
              </a:ext>
            </a:extLst>
          </p:cNvPr>
          <p:cNvSpPr>
            <a:spLocks/>
          </p:cNvSpPr>
          <p:nvPr/>
        </p:nvSpPr>
        <p:spPr bwMode="auto">
          <a:xfrm>
            <a:off x="3505525" y="1758479"/>
            <a:ext cx="2736850" cy="1139825"/>
          </a:xfrm>
          <a:custGeom>
            <a:avLst/>
            <a:gdLst>
              <a:gd name="T0" fmla="*/ 0 w 1893"/>
              <a:gd name="T1" fmla="*/ 0 h 780"/>
              <a:gd name="T2" fmla="*/ 387 w 1893"/>
              <a:gd name="T3" fmla="*/ 477 h 780"/>
              <a:gd name="T4" fmla="*/ 1182 w 1893"/>
              <a:gd name="T5" fmla="*/ 771 h 780"/>
              <a:gd name="T6" fmla="*/ 1893 w 1893"/>
              <a:gd name="T7" fmla="*/ 534 h 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93" h="780">
                <a:moveTo>
                  <a:pt x="0" y="0"/>
                </a:moveTo>
                <a:cubicBezTo>
                  <a:pt x="95" y="174"/>
                  <a:pt x="190" y="349"/>
                  <a:pt x="387" y="477"/>
                </a:cubicBezTo>
                <a:cubicBezTo>
                  <a:pt x="584" y="605"/>
                  <a:pt x="931" y="762"/>
                  <a:pt x="1182" y="771"/>
                </a:cubicBezTo>
                <a:cubicBezTo>
                  <a:pt x="1433" y="780"/>
                  <a:pt x="1663" y="657"/>
                  <a:pt x="1893" y="534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4" name="Freeform 1844">
            <a:extLst>
              <a:ext uri="{FF2B5EF4-FFF2-40B4-BE49-F238E27FC236}">
                <a16:creationId xmlns:a16="http://schemas.microsoft.com/office/drawing/2014/main" id="{3BA17AC2-0F80-4D79-BB03-D6A0D7F315C2}"/>
              </a:ext>
            </a:extLst>
          </p:cNvPr>
          <p:cNvSpPr>
            <a:spLocks/>
          </p:cNvSpPr>
          <p:nvPr/>
        </p:nvSpPr>
        <p:spPr bwMode="auto">
          <a:xfrm>
            <a:off x="4270700" y="1739429"/>
            <a:ext cx="1790700" cy="987425"/>
          </a:xfrm>
          <a:custGeom>
            <a:avLst/>
            <a:gdLst>
              <a:gd name="T0" fmla="*/ 0 w 1239"/>
              <a:gd name="T1" fmla="*/ 0 h 687"/>
              <a:gd name="T2" fmla="*/ 189 w 1239"/>
              <a:gd name="T3" fmla="*/ 465 h 687"/>
              <a:gd name="T4" fmla="*/ 621 w 1239"/>
              <a:gd name="T5" fmla="*/ 684 h 687"/>
              <a:gd name="T6" fmla="*/ 1239 w 1239"/>
              <a:gd name="T7" fmla="*/ 486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39" h="687">
                <a:moveTo>
                  <a:pt x="0" y="0"/>
                </a:moveTo>
                <a:cubicBezTo>
                  <a:pt x="43" y="175"/>
                  <a:pt x="86" y="351"/>
                  <a:pt x="189" y="465"/>
                </a:cubicBezTo>
                <a:cubicBezTo>
                  <a:pt x="292" y="579"/>
                  <a:pt x="446" y="681"/>
                  <a:pt x="621" y="684"/>
                </a:cubicBezTo>
                <a:cubicBezTo>
                  <a:pt x="796" y="687"/>
                  <a:pt x="1017" y="586"/>
                  <a:pt x="1239" y="486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5" name="Freeform 1845">
            <a:extLst>
              <a:ext uri="{FF2B5EF4-FFF2-40B4-BE49-F238E27FC236}">
                <a16:creationId xmlns:a16="http://schemas.microsoft.com/office/drawing/2014/main" id="{7B9BFD2E-0CF9-475F-A649-5CD849C00113}"/>
              </a:ext>
            </a:extLst>
          </p:cNvPr>
          <p:cNvSpPr>
            <a:spLocks/>
          </p:cNvSpPr>
          <p:nvPr/>
        </p:nvSpPr>
        <p:spPr bwMode="auto">
          <a:xfrm>
            <a:off x="5018412" y="1752129"/>
            <a:ext cx="1093788" cy="460375"/>
          </a:xfrm>
          <a:custGeom>
            <a:avLst/>
            <a:gdLst>
              <a:gd name="T0" fmla="*/ 19 w 757"/>
              <a:gd name="T1" fmla="*/ 0 h 300"/>
              <a:gd name="T2" fmla="*/ 91 w 757"/>
              <a:gd name="T3" fmla="*/ 186 h 300"/>
              <a:gd name="T4" fmla="*/ 565 w 757"/>
              <a:gd name="T5" fmla="*/ 150 h 300"/>
              <a:gd name="T6" fmla="*/ 757 w 757"/>
              <a:gd name="T7" fmla="*/ 30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7" h="300">
                <a:moveTo>
                  <a:pt x="19" y="0"/>
                </a:moveTo>
                <a:cubicBezTo>
                  <a:pt x="9" y="80"/>
                  <a:pt x="0" y="161"/>
                  <a:pt x="91" y="186"/>
                </a:cubicBezTo>
                <a:cubicBezTo>
                  <a:pt x="182" y="211"/>
                  <a:pt x="454" y="131"/>
                  <a:pt x="565" y="150"/>
                </a:cubicBezTo>
                <a:cubicBezTo>
                  <a:pt x="676" y="169"/>
                  <a:pt x="716" y="234"/>
                  <a:pt x="757" y="300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68406" name="Freeform 1846">
            <a:extLst>
              <a:ext uri="{FF2B5EF4-FFF2-40B4-BE49-F238E27FC236}">
                <a16:creationId xmlns:a16="http://schemas.microsoft.com/office/drawing/2014/main" id="{8D313107-7DA8-46AD-890B-E85C0D73B98A}"/>
              </a:ext>
            </a:extLst>
          </p:cNvPr>
          <p:cNvSpPr>
            <a:spLocks/>
          </p:cNvSpPr>
          <p:nvPr/>
        </p:nvSpPr>
        <p:spPr bwMode="auto">
          <a:xfrm>
            <a:off x="5813750" y="1748954"/>
            <a:ext cx="493712" cy="482600"/>
          </a:xfrm>
          <a:custGeom>
            <a:avLst/>
            <a:gdLst>
              <a:gd name="T0" fmla="*/ 0 w 342"/>
              <a:gd name="T1" fmla="*/ 0 h 315"/>
              <a:gd name="T2" fmla="*/ 75 w 342"/>
              <a:gd name="T3" fmla="*/ 93 h 315"/>
              <a:gd name="T4" fmla="*/ 294 w 342"/>
              <a:gd name="T5" fmla="*/ 159 h 315"/>
              <a:gd name="T6" fmla="*/ 342 w 342"/>
              <a:gd name="T7" fmla="*/ 315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2" h="315">
                <a:moveTo>
                  <a:pt x="0" y="0"/>
                </a:moveTo>
                <a:cubicBezTo>
                  <a:pt x="13" y="33"/>
                  <a:pt x="26" y="67"/>
                  <a:pt x="75" y="93"/>
                </a:cubicBezTo>
                <a:cubicBezTo>
                  <a:pt x="124" y="119"/>
                  <a:pt x="249" y="122"/>
                  <a:pt x="294" y="159"/>
                </a:cubicBezTo>
                <a:cubicBezTo>
                  <a:pt x="339" y="196"/>
                  <a:pt x="340" y="255"/>
                  <a:pt x="342" y="315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68407" name="Freeform 1847">
            <a:extLst>
              <a:ext uri="{FF2B5EF4-FFF2-40B4-BE49-F238E27FC236}">
                <a16:creationId xmlns:a16="http://schemas.microsoft.com/office/drawing/2014/main" id="{3B61EF93-05DB-4AFE-BE17-C5433AF96F91}"/>
              </a:ext>
            </a:extLst>
          </p:cNvPr>
          <p:cNvSpPr>
            <a:spLocks/>
          </p:cNvSpPr>
          <p:nvPr/>
        </p:nvSpPr>
        <p:spPr bwMode="auto">
          <a:xfrm>
            <a:off x="6343975" y="1752129"/>
            <a:ext cx="233362" cy="603250"/>
          </a:xfrm>
          <a:custGeom>
            <a:avLst/>
            <a:gdLst>
              <a:gd name="T0" fmla="*/ 162 w 162"/>
              <a:gd name="T1" fmla="*/ 0 h 432"/>
              <a:gd name="T2" fmla="*/ 9 w 162"/>
              <a:gd name="T3" fmla="*/ 96 h 432"/>
              <a:gd name="T4" fmla="*/ 108 w 162"/>
              <a:gd name="T5" fmla="*/ 270 h 432"/>
              <a:gd name="T6" fmla="*/ 48 w 162"/>
              <a:gd name="T7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" h="432">
                <a:moveTo>
                  <a:pt x="162" y="0"/>
                </a:moveTo>
                <a:cubicBezTo>
                  <a:pt x="90" y="25"/>
                  <a:pt x="18" y="51"/>
                  <a:pt x="9" y="96"/>
                </a:cubicBezTo>
                <a:cubicBezTo>
                  <a:pt x="0" y="141"/>
                  <a:pt x="101" y="214"/>
                  <a:pt x="108" y="270"/>
                </a:cubicBezTo>
                <a:cubicBezTo>
                  <a:pt x="115" y="326"/>
                  <a:pt x="58" y="405"/>
                  <a:pt x="48" y="432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8" name="Freeform 1848">
            <a:extLst>
              <a:ext uri="{FF2B5EF4-FFF2-40B4-BE49-F238E27FC236}">
                <a16:creationId xmlns:a16="http://schemas.microsoft.com/office/drawing/2014/main" id="{889F1BAB-F017-4248-809D-A43D22E91E6C}"/>
              </a:ext>
            </a:extLst>
          </p:cNvPr>
          <p:cNvSpPr>
            <a:spLocks/>
          </p:cNvSpPr>
          <p:nvPr/>
        </p:nvSpPr>
        <p:spPr bwMode="auto">
          <a:xfrm>
            <a:off x="6359850" y="1758479"/>
            <a:ext cx="949325" cy="846138"/>
          </a:xfrm>
          <a:custGeom>
            <a:avLst/>
            <a:gdLst>
              <a:gd name="T0" fmla="*/ 657 w 657"/>
              <a:gd name="T1" fmla="*/ 0 h 552"/>
              <a:gd name="T2" fmla="*/ 318 w 657"/>
              <a:gd name="T3" fmla="*/ 195 h 552"/>
              <a:gd name="T4" fmla="*/ 300 w 657"/>
              <a:gd name="T5" fmla="*/ 501 h 552"/>
              <a:gd name="T6" fmla="*/ 0 w 657"/>
              <a:gd name="T7" fmla="*/ 501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7" h="552">
                <a:moveTo>
                  <a:pt x="657" y="0"/>
                </a:moveTo>
                <a:cubicBezTo>
                  <a:pt x="517" y="56"/>
                  <a:pt x="377" y="112"/>
                  <a:pt x="318" y="195"/>
                </a:cubicBezTo>
                <a:cubicBezTo>
                  <a:pt x="259" y="278"/>
                  <a:pt x="353" y="450"/>
                  <a:pt x="300" y="501"/>
                </a:cubicBezTo>
                <a:cubicBezTo>
                  <a:pt x="247" y="552"/>
                  <a:pt x="123" y="526"/>
                  <a:pt x="0" y="501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grpSp>
        <p:nvGrpSpPr>
          <p:cNvPr id="68409" name="Group 1849">
            <a:extLst>
              <a:ext uri="{FF2B5EF4-FFF2-40B4-BE49-F238E27FC236}">
                <a16:creationId xmlns:a16="http://schemas.microsoft.com/office/drawing/2014/main" id="{CFCCEE10-394E-4558-B5DA-B4FD5E7975EB}"/>
              </a:ext>
            </a:extLst>
          </p:cNvPr>
          <p:cNvGrpSpPr>
            <a:grpSpLocks/>
          </p:cNvGrpSpPr>
          <p:nvPr/>
        </p:nvGrpSpPr>
        <p:grpSpPr bwMode="auto">
          <a:xfrm>
            <a:off x="5997900" y="2169642"/>
            <a:ext cx="460375" cy="465137"/>
            <a:chOff x="3838" y="1633"/>
            <a:chExt cx="318" cy="304"/>
          </a:xfrm>
        </p:grpSpPr>
        <p:sp>
          <p:nvSpPr>
            <p:cNvPr id="68410" name="Oval 1850">
              <a:extLst>
                <a:ext uri="{FF2B5EF4-FFF2-40B4-BE49-F238E27FC236}">
                  <a16:creationId xmlns:a16="http://schemas.microsoft.com/office/drawing/2014/main" id="{CDE6427E-8A5C-46D8-8FF3-FE3B46ED9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1" y="1642"/>
              <a:ext cx="258" cy="258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1" name="Oval 1851">
              <a:extLst>
                <a:ext uri="{FF2B5EF4-FFF2-40B4-BE49-F238E27FC236}">
                  <a16:creationId xmlns:a16="http://schemas.microsoft.com/office/drawing/2014/main" id="{81124FE0-9E70-4CDB-87CA-CD268AB41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9" y="1642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2" name="Oval 1852">
              <a:extLst>
                <a:ext uri="{FF2B5EF4-FFF2-40B4-BE49-F238E27FC236}">
                  <a16:creationId xmlns:a16="http://schemas.microsoft.com/office/drawing/2014/main" id="{73080F9E-402D-4239-B0C5-F6500CD41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2" y="1714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3" name="Oval 1853">
              <a:extLst>
                <a:ext uri="{FF2B5EF4-FFF2-40B4-BE49-F238E27FC236}">
                  <a16:creationId xmlns:a16="http://schemas.microsoft.com/office/drawing/2014/main" id="{195C04E1-F6B0-4ED8-9D4C-23876C83E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5" y="1863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4" name="Oval 1854">
              <a:extLst>
                <a:ext uri="{FF2B5EF4-FFF2-40B4-BE49-F238E27FC236}">
                  <a16:creationId xmlns:a16="http://schemas.microsoft.com/office/drawing/2014/main" id="{51EFB604-A05E-445A-934B-9615C485A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7" y="1633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5" name="Oval 1855">
              <a:extLst>
                <a:ext uri="{FF2B5EF4-FFF2-40B4-BE49-F238E27FC236}">
                  <a16:creationId xmlns:a16="http://schemas.microsoft.com/office/drawing/2014/main" id="{06BFA311-8E3F-4BE9-BEBF-82EFB0722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8" y="1767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6" name="Oval 1856">
              <a:extLst>
                <a:ext uri="{FF2B5EF4-FFF2-40B4-BE49-F238E27FC236}">
                  <a16:creationId xmlns:a16="http://schemas.microsoft.com/office/drawing/2014/main" id="{F629E183-8F46-449C-AB19-307A549C3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1" y="1825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68417" name="Oval 1857">
            <a:extLst>
              <a:ext uri="{FF2B5EF4-FFF2-40B4-BE49-F238E27FC236}">
                <a16:creationId xmlns:a16="http://schemas.microsoft.com/office/drawing/2014/main" id="{FD7A7840-6829-417F-BF7F-644C3934E63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280724" y="1699742"/>
            <a:ext cx="131763" cy="122238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418" name="Rectangle 1858">
            <a:extLst>
              <a:ext uri="{FF2B5EF4-FFF2-40B4-BE49-F238E27FC236}">
                <a16:creationId xmlns:a16="http://schemas.microsoft.com/office/drawing/2014/main" id="{A551802C-5B91-4ACD-8F19-DE0C605486B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163250" y="1375892"/>
            <a:ext cx="130175" cy="3714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419" name="Oval 1859">
            <a:extLst>
              <a:ext uri="{FF2B5EF4-FFF2-40B4-BE49-F238E27FC236}">
                <a16:creationId xmlns:a16="http://schemas.microsoft.com/office/drawing/2014/main" id="{751905EB-8066-495F-A8DF-689A9DE0568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280724" y="1699742"/>
            <a:ext cx="131763" cy="1222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420" name="Oval 1860">
            <a:extLst>
              <a:ext uri="{FF2B5EF4-FFF2-40B4-BE49-F238E27FC236}">
                <a16:creationId xmlns:a16="http://schemas.microsoft.com/office/drawing/2014/main" id="{29EB20C5-C81F-4B58-AE8C-92B549725B2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280724" y="1699742"/>
            <a:ext cx="131763" cy="122238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421" name="Freeform 1861">
            <a:extLst>
              <a:ext uri="{FF2B5EF4-FFF2-40B4-BE49-F238E27FC236}">
                <a16:creationId xmlns:a16="http://schemas.microsoft.com/office/drawing/2014/main" id="{6B4552D3-B16E-478A-A22D-DB111747BF2D}"/>
              </a:ext>
            </a:extLst>
          </p:cNvPr>
          <p:cNvSpPr>
            <a:spLocks/>
          </p:cNvSpPr>
          <p:nvPr/>
        </p:nvSpPr>
        <p:spPr bwMode="auto">
          <a:xfrm>
            <a:off x="5237487" y="1780704"/>
            <a:ext cx="3138488" cy="1117600"/>
          </a:xfrm>
          <a:custGeom>
            <a:avLst/>
            <a:gdLst>
              <a:gd name="T0" fmla="*/ 0 w 2171"/>
              <a:gd name="T1" fmla="*/ 552 h 779"/>
              <a:gd name="T2" fmla="*/ 356 w 2171"/>
              <a:gd name="T3" fmla="*/ 756 h 779"/>
              <a:gd name="T4" fmla="*/ 1228 w 2171"/>
              <a:gd name="T5" fmla="*/ 688 h 779"/>
              <a:gd name="T6" fmla="*/ 1568 w 2171"/>
              <a:gd name="T7" fmla="*/ 392 h 779"/>
              <a:gd name="T8" fmla="*/ 2072 w 2171"/>
              <a:gd name="T9" fmla="*/ 280 h 779"/>
              <a:gd name="T10" fmla="*/ 2164 w 2171"/>
              <a:gd name="T11" fmla="*/ 0 h 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71" h="779">
                <a:moveTo>
                  <a:pt x="0" y="552"/>
                </a:moveTo>
                <a:cubicBezTo>
                  <a:pt x="75" y="642"/>
                  <a:pt x="151" y="733"/>
                  <a:pt x="356" y="756"/>
                </a:cubicBezTo>
                <a:cubicBezTo>
                  <a:pt x="561" y="779"/>
                  <a:pt x="1026" y="749"/>
                  <a:pt x="1228" y="688"/>
                </a:cubicBezTo>
                <a:cubicBezTo>
                  <a:pt x="1430" y="627"/>
                  <a:pt x="1427" y="460"/>
                  <a:pt x="1568" y="392"/>
                </a:cubicBezTo>
                <a:cubicBezTo>
                  <a:pt x="1709" y="324"/>
                  <a:pt x="1973" y="345"/>
                  <a:pt x="2072" y="280"/>
                </a:cubicBezTo>
                <a:cubicBezTo>
                  <a:pt x="2171" y="215"/>
                  <a:pt x="2167" y="107"/>
                  <a:pt x="2164" y="0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22" name="AutoShape 1862">
            <a:extLst>
              <a:ext uri="{FF2B5EF4-FFF2-40B4-BE49-F238E27FC236}">
                <a16:creationId xmlns:a16="http://schemas.microsoft.com/office/drawing/2014/main" id="{90FAD25E-6B6F-4797-A30F-C9549A8FBE14}"/>
              </a:ext>
            </a:extLst>
          </p:cNvPr>
          <p:cNvSpPr>
            <a:spLocks/>
          </p:cNvSpPr>
          <p:nvPr/>
        </p:nvSpPr>
        <p:spPr bwMode="auto">
          <a:xfrm>
            <a:off x="2081537" y="1874367"/>
            <a:ext cx="957263" cy="298450"/>
          </a:xfrm>
          <a:prstGeom prst="accentCallout1">
            <a:avLst>
              <a:gd name="adj1" fmla="val 38296"/>
              <a:gd name="adj2" fmla="val 107958"/>
              <a:gd name="adj3" fmla="val 90958"/>
              <a:gd name="adj4" fmla="val 17413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GB" altLang="hu-HU" sz="1400">
                <a:latin typeface="Arial" panose="020B0604020202020204" pitchFamily="34" charset="0"/>
              </a:rPr>
              <a:t>channel 1</a:t>
            </a:r>
          </a:p>
        </p:txBody>
      </p:sp>
      <p:sp>
        <p:nvSpPr>
          <p:cNvPr id="68423" name="AutoShape 1863">
            <a:extLst>
              <a:ext uri="{FF2B5EF4-FFF2-40B4-BE49-F238E27FC236}">
                <a16:creationId xmlns:a16="http://schemas.microsoft.com/office/drawing/2014/main" id="{C414FC1C-BCD1-46CB-A35C-4A5C04C31B2B}"/>
              </a:ext>
            </a:extLst>
          </p:cNvPr>
          <p:cNvSpPr>
            <a:spLocks/>
          </p:cNvSpPr>
          <p:nvPr/>
        </p:nvSpPr>
        <p:spPr bwMode="auto">
          <a:xfrm>
            <a:off x="8215637" y="2444279"/>
            <a:ext cx="952500" cy="298450"/>
          </a:xfrm>
          <a:prstGeom prst="accentCallout1">
            <a:avLst>
              <a:gd name="adj1" fmla="val 38296"/>
              <a:gd name="adj2" fmla="val -8000"/>
              <a:gd name="adj3" fmla="val -23403"/>
              <a:gd name="adj4" fmla="val -8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400">
                <a:latin typeface="Arial" panose="020B0604020202020204" pitchFamily="34" charset="0"/>
              </a:rPr>
              <a:t>channel 2</a:t>
            </a:r>
          </a:p>
        </p:txBody>
      </p:sp>
      <p:sp>
        <p:nvSpPr>
          <p:cNvPr id="68424" name="Line 1864">
            <a:extLst>
              <a:ext uri="{FF2B5EF4-FFF2-40B4-BE49-F238E27FC236}">
                <a16:creationId xmlns:a16="http://schemas.microsoft.com/office/drawing/2014/main" id="{F1EA8EC2-1440-4D47-9870-A170AA415A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43337" y="2669704"/>
            <a:ext cx="152400" cy="538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425" name="Rectangle 1865">
            <a:extLst>
              <a:ext uri="{FF2B5EF4-FFF2-40B4-BE49-F238E27FC236}">
                <a16:creationId xmlns:a16="http://schemas.microsoft.com/office/drawing/2014/main" id="{EA1D5BA9-250A-40BE-B06A-C11445A74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9937" y="4422304"/>
            <a:ext cx="393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node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426" name="Rectangle 1866">
            <a:extLst>
              <a:ext uri="{FF2B5EF4-FFF2-40B4-BE49-F238E27FC236}">
                <a16:creationId xmlns:a16="http://schemas.microsoft.com/office/drawing/2014/main" id="{16071D80-F812-47F1-83AD-3EC07D6E8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9937" y="5793904"/>
            <a:ext cx="393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node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62" name="Szövegdoboz 1">
            <a:extLst>
              <a:ext uri="{FF2B5EF4-FFF2-40B4-BE49-F238E27FC236}">
                <a16:creationId xmlns:a16="http://schemas.microsoft.com/office/drawing/2014/main" id="{893FA8D0-793A-42DF-AF46-E33DD2AD0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776" y="110654"/>
            <a:ext cx="809696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81462718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2">
            <a:extLst>
              <a:ext uri="{FF2B5EF4-FFF2-40B4-BE49-F238E27FC236}">
                <a16:creationId xmlns:a16="http://schemas.microsoft.com/office/drawing/2014/main" id="{603498F0-B270-475C-BC07-E7752AAEB6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922953"/>
              </p:ext>
            </p:extLst>
          </p:nvPr>
        </p:nvGraphicFramePr>
        <p:xfrm>
          <a:off x="976363" y="1645320"/>
          <a:ext cx="7920037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Visio" r:id="rId3" imgW="4347360" imgH="642240" progId="Visio.Drawing.5">
                  <p:embed/>
                </p:oleObj>
              </mc:Choice>
              <mc:Fallback>
                <p:oleObj name="Visio" r:id="rId3" imgW="4347360" imgH="642240" progId="Visio.Drawing.5">
                  <p:embed/>
                  <p:pic>
                    <p:nvPicPr>
                      <p:cNvPr id="52226" name="Object 2">
                        <a:extLst>
                          <a:ext uri="{FF2B5EF4-FFF2-40B4-BE49-F238E27FC236}">
                            <a16:creationId xmlns:a16="http://schemas.microsoft.com/office/drawing/2014/main" id="{603498F0-B270-475C-BC07-E7752AAEB6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63" y="1645320"/>
                        <a:ext cx="7920037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7" name="Rectangle 3">
            <a:extLst>
              <a:ext uri="{FF2B5EF4-FFF2-40B4-BE49-F238E27FC236}">
                <a16:creationId xmlns:a16="http://schemas.microsoft.com/office/drawing/2014/main" id="{70ADAA25-67BB-4740-B115-4DC5D2EB7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908720"/>
            <a:ext cx="75120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590" tIns="39453" rIns="77590" bIns="39453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>
                <a:solidFill>
                  <a:srgbClr val="000000"/>
                </a:solidFill>
                <a:latin typeface="Arial" panose="020B0604020202020204" pitchFamily="34" charset="0"/>
              </a:rPr>
              <a:t>FlexRay Protocol Frame Format (I)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C3D85CAC-A9C2-404F-B477-F830144B6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663" y="3050258"/>
            <a:ext cx="8069262" cy="316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 anchor="ctr" anchorCtr="1">
            <a:spAutoFit/>
          </a:bodyPr>
          <a:lstStyle>
            <a:lvl1pPr marL="1025525" indent="-1025525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84275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41438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98600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57350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14550" defTabSz="757238" eaLnBrk="0" fontAlgn="base" hangingPunct="0">
              <a:spcBef>
                <a:spcPct val="0"/>
              </a:spcBef>
              <a:spcAft>
                <a:spcPct val="0"/>
              </a:spcAft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71750" defTabSz="757238" eaLnBrk="0" fontAlgn="base" hangingPunct="0">
              <a:spcBef>
                <a:spcPct val="0"/>
              </a:spcBef>
              <a:spcAft>
                <a:spcPct val="0"/>
              </a:spcAft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28950" defTabSz="757238" eaLnBrk="0" fontAlgn="base" hangingPunct="0">
              <a:spcBef>
                <a:spcPct val="0"/>
              </a:spcBef>
              <a:spcAft>
                <a:spcPct val="0"/>
              </a:spcAft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86150" defTabSz="757238" eaLnBrk="0" fontAlgn="base" hangingPunct="0">
              <a:spcBef>
                <a:spcPct val="0"/>
              </a:spcBef>
              <a:spcAft>
                <a:spcPct val="0"/>
              </a:spcAft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GB" altLang="hu-HU" sz="1600" b="1">
                <a:latin typeface="Arial" panose="020B0604020202020204" pitchFamily="34" charset="0"/>
              </a:rPr>
              <a:t>ID:	</a:t>
            </a:r>
            <a:r>
              <a:rPr lang="en-GB" altLang="hu-HU" sz="1600">
                <a:latin typeface="Arial" panose="020B0604020202020204" pitchFamily="34" charset="0"/>
              </a:rPr>
              <a:t>Identifier, 10 bit, range: (1</a:t>
            </a:r>
            <a:r>
              <a:rPr lang="en-GB" altLang="hu-HU" sz="1600" baseline="-25000">
                <a:latin typeface="Arial" panose="020B0604020202020204" pitchFamily="34" charset="0"/>
              </a:rPr>
              <a:t>10</a:t>
            </a:r>
            <a:r>
              <a:rPr lang="en-GB" altLang="hu-HU" sz="1600">
                <a:latin typeface="Arial" panose="020B0604020202020204" pitchFamily="34" charset="0"/>
              </a:rPr>
              <a:t> ... 1023</a:t>
            </a:r>
            <a:r>
              <a:rPr lang="en-GB" altLang="hu-HU" sz="1600" baseline="-25000">
                <a:latin typeface="Arial" panose="020B0604020202020204" pitchFamily="34" charset="0"/>
              </a:rPr>
              <a:t>10</a:t>
            </a:r>
            <a:r>
              <a:rPr lang="en-GB" altLang="hu-HU" sz="1600">
                <a:latin typeface="Arial" panose="020B0604020202020204" pitchFamily="34" charset="0"/>
              </a:rPr>
              <a:t>), defines the slot number in the static part or the priority in the dynamic part</a:t>
            </a:r>
          </a:p>
          <a:p>
            <a:pPr algn="just">
              <a:lnSpc>
                <a:spcPct val="90000"/>
              </a:lnSpc>
            </a:pPr>
            <a:endParaRPr lang="de-DE" altLang="hu-HU" sz="1600" b="1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hu-HU" sz="1600" b="1">
                <a:latin typeface="Arial" panose="020B0604020202020204" pitchFamily="34" charset="0"/>
              </a:rPr>
              <a:t>MUX:	</a:t>
            </a:r>
            <a:r>
              <a:rPr lang="en-GB" altLang="hu-HU" sz="1600">
                <a:latin typeface="Arial" panose="020B0604020202020204" pitchFamily="34" charset="0"/>
              </a:rPr>
              <a:t>Multiplex Field, 1 bit, enables a node to transmit different messages with the same ID</a:t>
            </a:r>
          </a:p>
          <a:p>
            <a:pPr algn="just">
              <a:lnSpc>
                <a:spcPct val="90000"/>
              </a:lnSpc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hu-HU" sz="1600" b="1">
                <a:latin typeface="Arial" panose="020B0604020202020204" pitchFamily="34" charset="0"/>
              </a:rPr>
              <a:t>SYNC:</a:t>
            </a:r>
            <a:r>
              <a:rPr lang="en-GB" altLang="hu-HU" sz="1600">
                <a:latin typeface="Arial" panose="020B0604020202020204" pitchFamily="34" charset="0"/>
              </a:rPr>
              <a:t>	Synchronisation Field, 1 bit, tags the frames which will be used for the clock synchronisation</a:t>
            </a:r>
          </a:p>
          <a:p>
            <a:pPr algn="just">
              <a:lnSpc>
                <a:spcPct val="90000"/>
              </a:lnSpc>
            </a:pPr>
            <a:r>
              <a:rPr lang="en-GB" altLang="hu-HU" sz="1600">
                <a:latin typeface="Arial" panose="020B0604020202020204" pitchFamily="34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en-GB" altLang="hu-HU" sz="1600" b="1">
                <a:latin typeface="Arial" panose="020B0604020202020204" pitchFamily="34" charset="0"/>
              </a:rPr>
              <a:t>LEN:</a:t>
            </a:r>
            <a:r>
              <a:rPr lang="en-GB" altLang="hu-HU" sz="1600">
                <a:latin typeface="Arial" panose="020B0604020202020204" pitchFamily="34" charset="0"/>
              </a:rPr>
              <a:t>	Length field, 4 bit, LEN = number of used data bytes (0</a:t>
            </a:r>
            <a:r>
              <a:rPr lang="en-GB" altLang="hu-HU" sz="1600" baseline="-25000">
                <a:latin typeface="Arial" panose="020B0604020202020204" pitchFamily="34" charset="0"/>
              </a:rPr>
              <a:t>10</a:t>
            </a:r>
            <a:r>
              <a:rPr lang="en-GB" altLang="hu-HU" sz="1600">
                <a:latin typeface="Arial" panose="020B0604020202020204" pitchFamily="34" charset="0"/>
              </a:rPr>
              <a:t> ... 12</a:t>
            </a:r>
            <a:r>
              <a:rPr lang="en-GB" altLang="hu-HU" sz="1600" baseline="-25000">
                <a:latin typeface="Arial" panose="020B0604020202020204" pitchFamily="34" charset="0"/>
              </a:rPr>
              <a:t>10</a:t>
            </a:r>
            <a:r>
              <a:rPr lang="en-GB" altLang="hu-HU" sz="1600">
                <a:latin typeface="Arial" panose="020B0604020202020204" pitchFamily="34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GB" altLang="hu-HU" sz="1600">
                <a:latin typeface="Arial" panose="020B0604020202020204" pitchFamily="34" charset="0"/>
              </a:rPr>
              <a:t> </a:t>
            </a:r>
            <a:endParaRPr lang="en-GB" altLang="hu-HU" sz="1600" b="1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hu-HU" sz="1600" b="1">
                <a:latin typeface="Arial" panose="020B0604020202020204" pitchFamily="34" charset="0"/>
              </a:rPr>
              <a:t>D0 ... D11:</a:t>
            </a:r>
            <a:r>
              <a:rPr lang="en-GB" altLang="hu-HU" sz="1600">
                <a:latin typeface="Arial" panose="020B0604020202020204" pitchFamily="34" charset="0"/>
              </a:rPr>
              <a:t>Data bytes, 0-12 bytes</a:t>
            </a:r>
          </a:p>
          <a:p>
            <a:pPr algn="just">
              <a:lnSpc>
                <a:spcPct val="90000"/>
              </a:lnSpc>
            </a:pPr>
            <a:endParaRPr lang="en-GB" altLang="hu-HU" sz="1600" b="1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hu-HU" sz="1600" b="1">
                <a:latin typeface="Arial" panose="020B0604020202020204" pitchFamily="34" charset="0"/>
              </a:rPr>
              <a:t>CRC:</a:t>
            </a:r>
            <a:r>
              <a:rPr lang="en-GB" altLang="hu-HU" sz="1600">
                <a:latin typeface="Arial" panose="020B0604020202020204" pitchFamily="34" charset="0"/>
              </a:rPr>
              <a:t>	Cyclic Redundancy Check Field, 16 bit</a:t>
            </a:r>
            <a:endParaRPr lang="de-DE" altLang="hu-HU" sz="1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3B36F3F9-2989-4909-98E8-D11548DD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91747771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7A21500-86D6-4266-BC90-27DB7DB42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908720"/>
            <a:ext cx="75120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590" tIns="39453" rIns="77590" bIns="39453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>
                <a:solidFill>
                  <a:srgbClr val="000000"/>
                </a:solidFill>
                <a:latin typeface="Arial" panose="020B0604020202020204" pitchFamily="34" charset="0"/>
              </a:rPr>
              <a:t>FlexRay Protocol Frame Format (II)</a:t>
            </a:r>
          </a:p>
        </p:txBody>
      </p:sp>
      <p:pic>
        <p:nvPicPr>
          <p:cNvPr id="53251" name="Picture 3" descr="F:\projekte\TTFlex\spec\bilder.wmf">
            <a:extLst>
              <a:ext uri="{FF2B5EF4-FFF2-40B4-BE49-F238E27FC236}">
                <a16:creationId xmlns:a16="http://schemas.microsoft.com/office/drawing/2014/main" id="{505A2597-C5FB-4101-A494-2FCF48C52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35795"/>
            <a:ext cx="7862888" cy="123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2" name="Rectangle 4">
            <a:extLst>
              <a:ext uri="{FF2B5EF4-FFF2-40B4-BE49-F238E27FC236}">
                <a16:creationId xmlns:a16="http://schemas.microsoft.com/office/drawing/2014/main" id="{85239B4C-0CBA-40D3-9FFA-091275790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317" y="3221708"/>
            <a:ext cx="8069263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 anchor="ctr" anchorCtr="1">
            <a:spAutoFit/>
          </a:bodyPr>
          <a:lstStyle>
            <a:lvl1pPr marL="1025525" indent="-102552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842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414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9860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573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14550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71750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28950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86150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GB" altLang="hu-HU" sz="1600" b="1">
                <a:latin typeface="Arial" panose="020B0604020202020204" pitchFamily="34" charset="0"/>
              </a:rPr>
              <a:t>The cycle counter will be used to synchronise application processes which</a:t>
            </a:r>
          </a:p>
          <a:p>
            <a:pPr algn="just"/>
            <a:r>
              <a:rPr lang="en-GB" altLang="hu-HU" sz="1600" b="1">
                <a:latin typeface="Arial" panose="020B0604020202020204" pitchFamily="34" charset="0"/>
              </a:rPr>
              <a:t>are longer as the communication cycle.</a:t>
            </a:r>
          </a:p>
          <a:p>
            <a:pPr algn="just"/>
            <a:endParaRPr lang="en-GB" altLang="hu-HU" sz="1600" b="1">
              <a:latin typeface="Arial" panose="020B0604020202020204" pitchFamily="34" charset="0"/>
            </a:endParaRPr>
          </a:p>
          <a:p>
            <a:pPr algn="just"/>
            <a:r>
              <a:rPr lang="en-GB" altLang="hu-HU" sz="1600" b="1">
                <a:latin typeface="Arial" panose="020B0604020202020204" pitchFamily="34" charset="0"/>
              </a:rPr>
              <a:t>CYCLE:	</a:t>
            </a:r>
            <a:r>
              <a:rPr lang="en-GB" altLang="hu-HU" sz="1600">
                <a:latin typeface="Arial" panose="020B0604020202020204" pitchFamily="34" charset="0"/>
              </a:rPr>
              <a:t>Cycle Counter, 8 bit, range: (0</a:t>
            </a:r>
            <a:r>
              <a:rPr lang="en-GB" altLang="hu-HU" sz="1600" baseline="-25000">
                <a:latin typeface="Arial" panose="020B0604020202020204" pitchFamily="34" charset="0"/>
              </a:rPr>
              <a:t>10</a:t>
            </a:r>
            <a:r>
              <a:rPr lang="en-GB" altLang="hu-HU" sz="1600">
                <a:latin typeface="Arial" panose="020B0604020202020204" pitchFamily="34" charset="0"/>
              </a:rPr>
              <a:t> ... 255</a:t>
            </a:r>
            <a:r>
              <a:rPr lang="en-GB" altLang="hu-HU" sz="1600" baseline="-25000">
                <a:latin typeface="Arial" panose="020B0604020202020204" pitchFamily="34" charset="0"/>
              </a:rPr>
              <a:t>10</a:t>
            </a:r>
            <a:r>
              <a:rPr lang="en-GB" altLang="hu-HU" sz="1600">
                <a:latin typeface="Arial" panose="020B0604020202020204" pitchFamily="34" charset="0"/>
              </a:rPr>
              <a:t>). The CYCLE-field will be used as cycle counter or as a data byte. The cycle counter will be incremented consistently in all communication controllers at the beginning of each communication cycle</a:t>
            </a:r>
          </a:p>
          <a:p>
            <a:pPr algn="just"/>
            <a:endParaRPr lang="de-DE" altLang="hu-HU" sz="1600" b="1">
              <a:latin typeface="Arial" panose="020B0604020202020204" pitchFamily="34" charset="0"/>
            </a:endParaRPr>
          </a:p>
          <a:p>
            <a:r>
              <a:rPr lang="en-GB" altLang="hu-HU" sz="1600" b="1">
                <a:latin typeface="Arial" panose="020B0604020202020204" pitchFamily="34" charset="0"/>
              </a:rPr>
              <a:t>SYNC:</a:t>
            </a:r>
            <a:r>
              <a:rPr lang="en-GB" altLang="hu-HU" sz="1600">
                <a:latin typeface="Arial" panose="020B0604020202020204" pitchFamily="34" charset="0"/>
              </a:rPr>
              <a:t>	Synchronisation field, 1 bit, tags the frames which contain the cycle counter</a:t>
            </a:r>
          </a:p>
          <a:p>
            <a:pPr algn="just"/>
            <a:r>
              <a:rPr lang="en-GB" altLang="hu-HU" sz="1600">
                <a:latin typeface="Arial" panose="020B0604020202020204" pitchFamily="34" charset="0"/>
              </a:rPr>
              <a:t>  </a:t>
            </a:r>
            <a:endParaRPr lang="en-GB" altLang="hu-HU" sz="1600" b="1">
              <a:latin typeface="Arial" panose="020B0604020202020204" pitchFamily="34" charset="0"/>
            </a:endParaRPr>
          </a:p>
          <a:p>
            <a:pPr algn="just"/>
            <a:r>
              <a:rPr lang="en-GB" altLang="hu-HU" sz="1600" b="1">
                <a:latin typeface="Arial" panose="020B0604020202020204" pitchFamily="34" charset="0"/>
              </a:rPr>
              <a:t>D0 ... D10:</a:t>
            </a:r>
            <a:r>
              <a:rPr lang="en-GB" altLang="hu-HU" sz="1600">
                <a:latin typeface="Arial" panose="020B0604020202020204" pitchFamily="34" charset="0"/>
              </a:rPr>
              <a:t>	Data bytes, 0-11 bytes</a:t>
            </a:r>
          </a:p>
          <a:p>
            <a:pPr algn="just"/>
            <a:endParaRPr lang="de-DE" altLang="hu-HU" sz="1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44BC6EC9-959D-4973-BF8C-D4FE3AD14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33035089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441A3D82-B616-4C79-92BE-40E28D08A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914400"/>
            <a:ext cx="75120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590" tIns="39453" rIns="77590" bIns="39453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>
                <a:solidFill>
                  <a:srgbClr val="000000"/>
                </a:solidFill>
                <a:latin typeface="Arial" panose="020B0604020202020204" pitchFamily="34" charset="0"/>
              </a:rPr>
              <a:t>FlexRay Protocol Clock S</a:t>
            </a:r>
            <a:r>
              <a:rPr lang="de-DE" altLang="hu-HU" b="1">
                <a:latin typeface="Arial" panose="020B0604020202020204" pitchFamily="34" charset="0"/>
              </a:rPr>
              <a:t>ynchronisation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890103C-036B-4FBC-BAEC-6692E3776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828800"/>
            <a:ext cx="8004175" cy="426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>
            <a:spAutoFit/>
          </a:bodyPr>
          <a:lstStyle>
            <a:lvl1pPr marL="157163" indent="-15716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59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Synchronisation of the local clocks to a global time base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Up to two asymmetric faults can be tolerated if there are a sufficient number of nodes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Fault tolerant clock synchronisation is available in a pure static configuration and in a mixed configuration (static and dynamic part in the communication cycle)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No fault tolerant clock synchronisation is available in a pure dynamic configuration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Support of all topologies (single channel, dual channel, mixed single and dual channel)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Only nodes in the static part can participate in the clock synchronisation</a:t>
            </a:r>
          </a:p>
          <a:p>
            <a:pPr>
              <a:lnSpc>
                <a:spcPct val="90000"/>
              </a:lnSpc>
            </a:pPr>
            <a:r>
              <a:rPr lang="en-GB" altLang="hu-HU" sz="1600" b="1">
                <a:latin typeface="Arial" panose="020B0604020202020204" pitchFamily="34" charset="0"/>
              </a:rPr>
              <a:t>   (with frames which are tagged with the SYNC bit)</a:t>
            </a:r>
          </a:p>
          <a:p>
            <a:pPr>
              <a:lnSpc>
                <a:spcPct val="90000"/>
              </a:lnSpc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All nodes can use the global time</a:t>
            </a: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2F8A0988-7A76-4290-BFFF-5096EBFF3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96279402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FFC5122-7403-4525-AEFB-3FD75C990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4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F8E97CD-1880-40EC-A820-B180D4ED9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195" y="1133475"/>
            <a:ext cx="8119798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Market</a:t>
            </a:r>
          </a:p>
          <a:p>
            <a:pPr lvl="1" eaLnBrk="1" hangingPunct="1"/>
            <a:r>
              <a:rPr lang="en-US" altLang="zh-CN" dirty="0"/>
              <a:t>Trends in the information society</a:t>
            </a:r>
          </a:p>
          <a:p>
            <a:pPr lvl="2" eaLnBrk="1" hangingPunct="1"/>
            <a:r>
              <a:rPr lang="en-US" altLang="zh-CN" dirty="0"/>
              <a:t>Computerized components for mechanical engineering</a:t>
            </a:r>
          </a:p>
          <a:p>
            <a:pPr lvl="2" eaLnBrk="1" hangingPunct="1"/>
            <a:r>
              <a:rPr lang="en-US" altLang="zh-CN" dirty="0"/>
              <a:t>Aircraft domain (Airbus A320)</a:t>
            </a:r>
          </a:p>
          <a:p>
            <a:pPr lvl="1" eaLnBrk="1" hangingPunct="1"/>
            <a:r>
              <a:rPr lang="en-US" altLang="zh-CN" dirty="0"/>
              <a:t>Who can make it possible for cost-sensitive industry?</a:t>
            </a:r>
          </a:p>
          <a:p>
            <a:pPr lvl="2" eaLnBrk="1" hangingPunct="1"/>
            <a:r>
              <a:rPr lang="en-US" altLang="zh-CN" dirty="0"/>
              <a:t>Automobile, industrial control, and so on</a:t>
            </a:r>
          </a:p>
          <a:p>
            <a:pPr eaLnBrk="1" hangingPunct="1"/>
            <a:r>
              <a:rPr lang="en-US" altLang="zh-CN" dirty="0" err="1"/>
              <a:t>TTTech</a:t>
            </a:r>
            <a:r>
              <a:rPr lang="en-US" altLang="zh-CN" dirty="0"/>
              <a:t> – Time Triggered Technology</a:t>
            </a:r>
          </a:p>
          <a:p>
            <a:pPr lvl="1" eaLnBrk="1" hangingPunct="1"/>
            <a:r>
              <a:rPr lang="en-US" altLang="zh-CN" sz="2400" dirty="0"/>
              <a:t>Offer products for evaluation and design of TTP-based system</a:t>
            </a: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CA66798E-8DBE-4A24-988D-EB3ADC43E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/>
              <a:t>Why Time-Triggered Protocol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97E5A11F-FBF9-432D-BE3E-2852D0BD0E49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417037708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801F8471-ED69-40C9-85BA-6CC907EC1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6876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dirty="0"/>
              <a:t>TTP – more than just a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Network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Operating system scheduling philosophy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Fault tolerance approach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dirty="0"/>
              <a:t>Time-Triggered approach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Stable time 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Simple to implement the usual stuff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Cyclic schedules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0E66889E-27DA-406E-B40E-16AF39CD9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/>
              <a:t>TTP (Time-Triggered Protocol)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FAEA96C-A1AE-48DA-AA57-541F5D940066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17798911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5F186240-2467-438D-B2AC-958452CE6A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844824"/>
            <a:ext cx="7543800" cy="3657600"/>
          </a:xfrm>
        </p:spPr>
        <p:txBody>
          <a:bodyPr/>
          <a:lstStyle/>
          <a:p>
            <a:pPr eaLnBrk="1" hangingPunct="1"/>
            <a:r>
              <a:rPr lang="en-US" altLang="zh-CN" sz="2800" dirty="0"/>
              <a:t>TTP/A </a:t>
            </a:r>
            <a:r>
              <a:rPr lang="en-US" altLang="zh-CN" sz="2400" dirty="0"/>
              <a:t>(Automotive Class A = soft real time)</a:t>
            </a:r>
          </a:p>
          <a:p>
            <a:pPr lvl="1" eaLnBrk="1" hangingPunct="1"/>
            <a:r>
              <a:rPr lang="en-US" altLang="zh-CN" sz="2400" dirty="0"/>
              <a:t>A scaled-down version of TTP</a:t>
            </a:r>
          </a:p>
          <a:p>
            <a:pPr lvl="1" eaLnBrk="1" hangingPunct="1"/>
            <a:r>
              <a:rPr lang="en-US" altLang="zh-CN" sz="2400" dirty="0"/>
              <a:t>A cheaper master/slave variant</a:t>
            </a:r>
          </a:p>
          <a:p>
            <a:pPr eaLnBrk="1" hangingPunct="1"/>
            <a:r>
              <a:rPr lang="en-US" altLang="zh-CN" sz="2800" dirty="0"/>
              <a:t>TTP/C </a:t>
            </a:r>
            <a:r>
              <a:rPr lang="en-US" altLang="zh-CN" sz="2400" dirty="0"/>
              <a:t>(Automotive Class  C = hard real time)</a:t>
            </a:r>
          </a:p>
          <a:p>
            <a:pPr lvl="1" eaLnBrk="1" hangingPunct="1"/>
            <a:r>
              <a:rPr lang="en-US" altLang="zh-CN" sz="2400" dirty="0"/>
              <a:t>A full version of TTP</a:t>
            </a:r>
          </a:p>
          <a:p>
            <a:pPr lvl="1" eaLnBrk="1" hangingPunct="1"/>
            <a:r>
              <a:rPr lang="en-US" altLang="zh-CN" sz="2400" dirty="0"/>
              <a:t>A fault-tolerant distributed variant</a:t>
            </a:r>
          </a:p>
          <a:p>
            <a:pPr lvl="1" eaLnBrk="1" hangingPunct="1"/>
            <a:endParaRPr lang="en-US" altLang="zh-CN" sz="2400" dirty="0"/>
          </a:p>
          <a:p>
            <a:pPr lvl="1" eaLnBrk="1" hangingPunct="1"/>
            <a:endParaRPr lang="en-US" altLang="zh-CN" sz="2400" dirty="0"/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59DADD50-4156-4CC9-9D6B-B022D5CED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/>
              <a:t>Two derivation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0B3E85A-2473-4FC2-9FB0-A4612BBDDFBF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9718415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B1AF6507-5A87-4057-B1EF-305B5429D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8001000" cy="4114800"/>
          </a:xfrm>
        </p:spPr>
        <p:txBody>
          <a:bodyPr/>
          <a:lstStyle/>
          <a:p>
            <a:pPr eaLnBrk="1" hangingPunct="1"/>
            <a:r>
              <a:rPr lang="en-US" altLang="zh-CN" dirty="0"/>
              <a:t>For example: </a:t>
            </a:r>
            <a:r>
              <a:rPr lang="en-US" altLang="zh-CN" sz="2400" dirty="0"/>
              <a:t>How do you do this for about $2 per node?</a:t>
            </a:r>
          </a:p>
          <a:p>
            <a:pPr lvl="1" eaLnBrk="1" hangingPunct="1"/>
            <a:r>
              <a:rPr lang="en-US" altLang="zh-CN" dirty="0"/>
              <a:t>Answer: after making compromises, … and use on Class A devices (soft real time)</a:t>
            </a:r>
          </a:p>
          <a:p>
            <a:pPr lvl="1" eaLnBrk="1" hangingPunct="1"/>
            <a:r>
              <a:rPr lang="en-US" altLang="zh-CN" dirty="0"/>
              <a:t>Distributed fault tolerance is expensive (especially time bases), so go master/slave polling instead</a:t>
            </a: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A218502B-3FB9-4B1E-ABCC-E0AA6D013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TTP/A: A reduced cost version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C9D7640-7AF1-46A1-8EC7-37F32713F7FD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76292722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1028" descr="C:\User\img11.gif">
            <a:extLst>
              <a:ext uri="{FF2B5EF4-FFF2-40B4-BE49-F238E27FC236}">
                <a16:creationId xmlns:a16="http://schemas.microsoft.com/office/drawing/2014/main" id="{BBD4B2D8-D7E6-4B83-832E-3560768C9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68760"/>
            <a:ext cx="5904656" cy="50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1">
            <a:extLst>
              <a:ext uri="{FF2B5EF4-FFF2-40B4-BE49-F238E27FC236}">
                <a16:creationId xmlns:a16="http://schemas.microsoft.com/office/drawing/2014/main" id="{2BA9FF1A-6D1C-41A6-AA7B-BEBF16586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Protocol Layer in TTP/A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A49C33F-8525-4BB3-97A0-0A31CC40D1C9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73194667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A8B8C02-9364-4500-895F-7E774A2598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96200" cy="2971800"/>
          </a:xfrm>
        </p:spPr>
        <p:txBody>
          <a:bodyPr/>
          <a:lstStyle/>
          <a:p>
            <a:pPr eaLnBrk="1" hangingPunct="1"/>
            <a:r>
              <a:rPr lang="en-US" altLang="zh-CN" dirty="0"/>
              <a:t>Operation</a:t>
            </a:r>
          </a:p>
          <a:p>
            <a:pPr lvl="1" eaLnBrk="1" hangingPunct="1"/>
            <a:r>
              <a:rPr lang="en-US" altLang="zh-CN" dirty="0"/>
              <a:t>Master polls the other nodes (slaves)</a:t>
            </a:r>
          </a:p>
          <a:p>
            <a:pPr lvl="1" eaLnBrk="1" hangingPunct="1"/>
            <a:r>
              <a:rPr lang="en-US" altLang="zh-CN" dirty="0"/>
              <a:t>Non-master nodes transmit messages when they are polled</a:t>
            </a:r>
          </a:p>
          <a:p>
            <a:pPr lvl="1" eaLnBrk="1" hangingPunct="1"/>
            <a:r>
              <a:rPr lang="en-US" altLang="zh-CN" dirty="0"/>
              <a:t>Inter-slave communication through the master</a:t>
            </a: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2CC87EEB-AECD-45E8-9F63-4F8D6677B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14800"/>
            <a:ext cx="71532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1">
            <a:extLst>
              <a:ext uri="{FF2B5EF4-FFF2-40B4-BE49-F238E27FC236}">
                <a16:creationId xmlns:a16="http://schemas.microsoft.com/office/drawing/2014/main" id="{940A7445-DE82-4EEE-A92C-E60B4E5D4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Polling</a:t>
            </a:r>
            <a:endParaRPr lang="en-GB" altLang="hu-HU" sz="2800" b="1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769F69A8-06DD-46F3-962F-B9C85E1B4663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2743777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1">
            <a:extLst>
              <a:ext uri="{FF2B5EF4-FFF2-40B4-BE49-F238E27FC236}">
                <a16:creationId xmlns:a16="http://schemas.microsoft.com/office/drawing/2014/main" id="{06F5E0F6-9411-4AC4-BE8E-BBA4B4F5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9BAD4FB-F400-4DC8-B21E-D7361D4EC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196752"/>
            <a:ext cx="72390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930" tIns="38965" rIns="77930" bIns="38965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hu-HU" b="1">
                <a:latin typeface="Arial" panose="020B0604020202020204" pitchFamily="34" charset="0"/>
              </a:rPr>
              <a:t>Advanced Automotive Communication System</a:t>
            </a:r>
          </a:p>
          <a:p>
            <a:pPr algn="ctr">
              <a:lnSpc>
                <a:spcPct val="60000"/>
              </a:lnSpc>
            </a:pPr>
            <a:endParaRPr lang="de-DE" altLang="hu-HU" b="1"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9CDD4B7-45BF-4A90-9FE7-CC2CC3B00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832" y="4008215"/>
            <a:ext cx="7924800" cy="230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 anchor="ctr" anchorCtr="1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800" b="1">
                <a:latin typeface="Arial" panose="020B0604020202020204" pitchFamily="34" charset="0"/>
              </a:rPr>
              <a:t>Outline:</a:t>
            </a:r>
            <a:endParaRPr lang="en-GB" altLang="hu-HU" sz="1800">
              <a:latin typeface="Arial" panose="020B0604020202020204" pitchFamily="34" charset="0"/>
            </a:endParaRP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 Scalable static and dynamic message transmission (deterministic and flexible)</a:t>
            </a: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 High net data rate of 5 Mbit/sec; gross data rate approximately 10Mbit/sec</a:t>
            </a: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 Scalable fault-tolerance (single and dual channel)</a:t>
            </a: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 Error containment on the physical layer through an independent Bus Guardian</a:t>
            </a: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 Fault tolerant clock synchronisation (global time base)</a:t>
            </a:r>
          </a:p>
        </p:txBody>
      </p:sp>
      <p:pic>
        <p:nvPicPr>
          <p:cNvPr id="6" name="Picture 10" descr="C:\Lohrmann nach Besprechung\flexray\projekt\diverses\logo\philips\tm\paper\10x6cm_rgb.tif">
            <a:extLst>
              <a:ext uri="{FF2B5EF4-FFF2-40B4-BE49-F238E27FC236}">
                <a16:creationId xmlns:a16="http://schemas.microsoft.com/office/drawing/2014/main" id="{68B2D1BF-4138-4E8E-85E8-B90B661AA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232" y="1815877"/>
            <a:ext cx="35814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2140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05BFE1D4-35C1-496D-BD54-B6AB1F39E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848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Advantage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Simple protocol to implement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Historically very popular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Bounded latency for real-time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Disadvantage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Single point of failure from centralized master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Polling consumes bandwidth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Network size is fixed during installation(or master must discover nodes during reconfiguration)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/>
          </a:p>
        </p:txBody>
      </p:sp>
      <p:sp>
        <p:nvSpPr>
          <p:cNvPr id="8" name="Szövegdoboz 1">
            <a:extLst>
              <a:ext uri="{FF2B5EF4-FFF2-40B4-BE49-F238E27FC236}">
                <a16:creationId xmlns:a16="http://schemas.microsoft.com/office/drawing/2014/main" id="{4156DF3A-558A-4F25-A74B-DE12E604D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Poll Tradeoff</a:t>
            </a:r>
            <a:endParaRPr lang="en-GB" altLang="hu-HU" sz="2800" b="1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16C7B3A-E626-4C86-A0C9-51AE8A0925D4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410949216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E93C72E-7AD6-458D-8BCF-8B54F12EC5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	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5E1F424-DBB9-40E9-AA30-1D773E119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416421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hu-HU" dirty="0"/>
              <a:t>TTP/C</a:t>
            </a:r>
          </a:p>
          <a:p>
            <a:pPr lvl="1" eaLnBrk="1" hangingPunct="1"/>
            <a:r>
              <a:rPr lang="en-US" altLang="hu-HU" dirty="0"/>
              <a:t>A time-triggered communication protocol for safety-critical (fault-tolerant) distributed real-time control systems</a:t>
            </a:r>
          </a:p>
          <a:p>
            <a:pPr lvl="1" eaLnBrk="1" hangingPunct="1"/>
            <a:r>
              <a:rPr lang="en-US" altLang="hu-HU" dirty="0"/>
              <a:t>Based on a TDMA(Time Division Multiple Access) media access strategy</a:t>
            </a:r>
          </a:p>
          <a:p>
            <a:pPr lvl="1" eaLnBrk="1" hangingPunct="1"/>
            <a:r>
              <a:rPr lang="en-US" altLang="hu-HU" dirty="0"/>
              <a:t>Based on clock synchronization</a:t>
            </a:r>
          </a:p>
          <a:p>
            <a:pPr lvl="1" eaLnBrk="1" hangingPunct="1"/>
            <a:endParaRPr lang="en-US" altLang="hu-HU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29362371-8BC1-488B-8A30-2588E60A6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CC15358-7E2D-4588-A16C-FA3D7790B4E5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39531344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>
            <a:extLst>
              <a:ext uri="{FF2B5EF4-FFF2-40B4-BE49-F238E27FC236}">
                <a16:creationId xmlns:a16="http://schemas.microsoft.com/office/drawing/2014/main" id="{43C78DA4-2EC6-41AA-8EFF-9A2072231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2" y="42027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400" dirty="0">
                <a:solidFill>
                  <a:schemeClr val="tx2"/>
                </a:solidFill>
              </a:rPr>
              <a:t>Some Concepts</a:t>
            </a:r>
          </a:p>
        </p:txBody>
      </p:sp>
      <p:sp>
        <p:nvSpPr>
          <p:cNvPr id="15363" name="Rectangle 2051">
            <a:extLst>
              <a:ext uri="{FF2B5EF4-FFF2-40B4-BE49-F238E27FC236}">
                <a16:creationId xmlns:a16="http://schemas.microsoft.com/office/drawing/2014/main" id="{B9D0A1CD-066E-4642-A086-FAF86AD30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2" y="1219200"/>
            <a:ext cx="8229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en-US" altLang="hu-HU" sz="2800" dirty="0"/>
              <a:t>CNI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hu-HU" sz="2000" dirty="0"/>
              <a:t>Communication Network Interface: interface between communication controller and the host computer within a node of a distributed system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hu-HU" sz="2800" dirty="0"/>
              <a:t>Composability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hu-HU" sz="2000" dirty="0"/>
              <a:t>various components of a software system can be developed independently and integrated at a late stage of software development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hu-HU" sz="2800" dirty="0"/>
              <a:t>Fail Silence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hu-HU" sz="2000" dirty="0"/>
              <a:t>A subsystem is fail-silent if it either produces correct results or no results at all, i.e., it is quiet in case it cannot deliver the correct service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hu-HU" sz="2800" dirty="0"/>
              <a:t>FTU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hu-HU" sz="2000" dirty="0"/>
              <a:t>Fault-Tolerance Unit</a:t>
            </a:r>
            <a:endParaRPr lang="en-US" altLang="hu-HU" dirty="0"/>
          </a:p>
          <a:p>
            <a:pPr algn="just" eaLnBrk="1" hangingPunct="1">
              <a:lnSpc>
                <a:spcPct val="90000"/>
              </a:lnSpc>
            </a:pPr>
            <a:r>
              <a:rPr lang="en-US" altLang="hu-HU" sz="2800" dirty="0"/>
              <a:t>SRU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hu-HU" sz="2000" dirty="0"/>
              <a:t>Smallest Replaceable Unit</a:t>
            </a: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02F8D1D9-7F9D-4900-A6C2-DADEAC225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57ED615-E22D-4921-83EF-04ED28107C52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407907287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048">
            <a:extLst>
              <a:ext uri="{FF2B5EF4-FFF2-40B4-BE49-F238E27FC236}">
                <a16:creationId xmlns:a16="http://schemas.microsoft.com/office/drawing/2014/main" id="{A8D9961F-E142-40A3-B700-2F39512E872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196752"/>
            <a:ext cx="8077200" cy="5487987"/>
            <a:chOff x="432" y="432"/>
            <a:chExt cx="5088" cy="3457"/>
          </a:xfrm>
        </p:grpSpPr>
        <p:grpSp>
          <p:nvGrpSpPr>
            <p:cNvPr id="16388" name="Group 1033">
              <a:extLst>
                <a:ext uri="{FF2B5EF4-FFF2-40B4-BE49-F238E27FC236}">
                  <a16:creationId xmlns:a16="http://schemas.microsoft.com/office/drawing/2014/main" id="{0EB5469F-4780-4DB2-8844-E33DDC93F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432"/>
              <a:ext cx="2208" cy="3456"/>
              <a:chOff x="1776" y="384"/>
              <a:chExt cx="2160" cy="3840"/>
            </a:xfrm>
          </p:grpSpPr>
          <p:sp>
            <p:nvSpPr>
              <p:cNvPr id="16403" name="Rectangle 1027">
                <a:extLst>
                  <a:ext uri="{FF2B5EF4-FFF2-40B4-BE49-F238E27FC236}">
                    <a16:creationId xmlns:a16="http://schemas.microsoft.com/office/drawing/2014/main" id="{CA3A5F8C-75E4-4543-9385-40E9B5F539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384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404" name="Rectangle 1028">
                <a:extLst>
                  <a:ext uri="{FF2B5EF4-FFF2-40B4-BE49-F238E27FC236}">
                    <a16:creationId xmlns:a16="http://schemas.microsoft.com/office/drawing/2014/main" id="{2252EC52-9C47-4222-B6C5-439B4DE38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1152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405" name="Rectangle 1029">
                <a:extLst>
                  <a:ext uri="{FF2B5EF4-FFF2-40B4-BE49-F238E27FC236}">
                    <a16:creationId xmlns:a16="http://schemas.microsoft.com/office/drawing/2014/main" id="{B9274869-4F42-4AD6-9415-095F34B476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688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406" name="Rectangle 1030">
                <a:extLst>
                  <a:ext uri="{FF2B5EF4-FFF2-40B4-BE49-F238E27FC236}">
                    <a16:creationId xmlns:a16="http://schemas.microsoft.com/office/drawing/2014/main" id="{C18B9FAF-61E5-4C0D-AB63-CCE8BF2C2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1920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407" name="Rectangle 1031">
                <a:extLst>
                  <a:ext uri="{FF2B5EF4-FFF2-40B4-BE49-F238E27FC236}">
                    <a16:creationId xmlns:a16="http://schemas.microsoft.com/office/drawing/2014/main" id="{95CC3C88-C00B-446C-A76E-956363BC3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3456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</p:grpSp>
        <p:sp>
          <p:nvSpPr>
            <p:cNvPr id="16389" name="Text Box 1034">
              <a:extLst>
                <a:ext uri="{FF2B5EF4-FFF2-40B4-BE49-F238E27FC236}">
                  <a16:creationId xmlns:a16="http://schemas.microsoft.com/office/drawing/2014/main" id="{54F7FD39-21D7-417F-A5E6-7467E1DC7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576"/>
              <a:ext cx="21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000">
                  <a:solidFill>
                    <a:schemeClr val="tx1"/>
                  </a:solidFill>
                </a:rPr>
                <a:t>Application software in Host</a:t>
              </a:r>
            </a:p>
          </p:txBody>
        </p:sp>
        <p:sp>
          <p:nvSpPr>
            <p:cNvPr id="16390" name="Text Box 1035">
              <a:extLst>
                <a:ext uri="{FF2B5EF4-FFF2-40B4-BE49-F238E27FC236}">
                  <a16:creationId xmlns:a16="http://schemas.microsoft.com/office/drawing/2014/main" id="{2E6DDB56-CE96-4AD1-91CD-AA979F10AB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344"/>
              <a:ext cx="19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000">
                  <a:solidFill>
                    <a:schemeClr val="tx1"/>
                  </a:solidFill>
                </a:rPr>
                <a:t>FTU Membership</a:t>
              </a:r>
            </a:p>
          </p:txBody>
        </p:sp>
        <p:sp>
          <p:nvSpPr>
            <p:cNvPr id="16391" name="Text Box 1036">
              <a:extLst>
                <a:ext uri="{FF2B5EF4-FFF2-40B4-BE49-F238E27FC236}">
                  <a16:creationId xmlns:a16="http://schemas.microsoft.com/office/drawing/2014/main" id="{DFD408EE-391E-4C78-A849-6F148ED69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064"/>
              <a:ext cx="19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000">
                  <a:solidFill>
                    <a:schemeClr val="tx1"/>
                  </a:solidFill>
                </a:rPr>
                <a:t>Redundancy Management</a:t>
              </a:r>
            </a:p>
          </p:txBody>
        </p:sp>
        <p:sp>
          <p:nvSpPr>
            <p:cNvPr id="16392" name="Text Box 1037">
              <a:extLst>
                <a:ext uri="{FF2B5EF4-FFF2-40B4-BE49-F238E27FC236}">
                  <a16:creationId xmlns:a16="http://schemas.microsoft.com/office/drawing/2014/main" id="{3925E374-C16D-4792-AF38-86C1E91227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592"/>
              <a:ext cx="1920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000">
                  <a:solidFill>
                    <a:schemeClr val="tx1"/>
                  </a:solidFill>
                </a:rPr>
                <a:t>SRU Membership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en-US" altLang="hu-HU" sz="2000">
                  <a:solidFill>
                    <a:schemeClr val="tx1"/>
                  </a:solidFill>
                </a:rPr>
                <a:t>Clock Synchronization</a:t>
              </a:r>
            </a:p>
          </p:txBody>
        </p:sp>
        <p:sp>
          <p:nvSpPr>
            <p:cNvPr id="16393" name="Text Box 1038">
              <a:extLst>
                <a:ext uri="{FF2B5EF4-FFF2-40B4-BE49-F238E27FC236}">
                  <a16:creationId xmlns:a16="http://schemas.microsoft.com/office/drawing/2014/main" id="{E5AECB75-CEC1-46EB-BFB4-3E7151F282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360"/>
              <a:ext cx="19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000">
                  <a:solidFill>
                    <a:schemeClr val="tx1"/>
                  </a:solidFill>
                </a:rPr>
                <a:t>Media Access: TDMA</a:t>
              </a:r>
            </a:p>
          </p:txBody>
        </p:sp>
        <p:sp>
          <p:nvSpPr>
            <p:cNvPr id="16394" name="Line 1039">
              <a:extLst>
                <a:ext uri="{FF2B5EF4-FFF2-40B4-BE49-F238E27FC236}">
                  <a16:creationId xmlns:a16="http://schemas.microsoft.com/office/drawing/2014/main" id="{D58FD244-DC74-4865-AD8B-FC78F8022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104"/>
              <a:ext cx="24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6395" name="Line 1040">
              <a:extLst>
                <a:ext uri="{FF2B5EF4-FFF2-40B4-BE49-F238E27FC236}">
                  <a16:creationId xmlns:a16="http://schemas.microsoft.com/office/drawing/2014/main" id="{3C272FB7-A0C0-46D3-A21B-826497DCFF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824"/>
              <a:ext cx="24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6396" name="Text Box 1041">
              <a:extLst>
                <a:ext uri="{FF2B5EF4-FFF2-40B4-BE49-F238E27FC236}">
                  <a16:creationId xmlns:a16="http://schemas.microsoft.com/office/drawing/2014/main" id="{F6159687-E360-413B-A334-1EDBADDE11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624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>
                  <a:solidFill>
                    <a:schemeClr val="tx1"/>
                  </a:solidFill>
                </a:rPr>
                <a:t>Host Layer</a:t>
              </a:r>
            </a:p>
          </p:txBody>
        </p:sp>
        <p:sp>
          <p:nvSpPr>
            <p:cNvPr id="16397" name="Text Box 1042">
              <a:extLst>
                <a:ext uri="{FF2B5EF4-FFF2-40B4-BE49-F238E27FC236}">
                  <a16:creationId xmlns:a16="http://schemas.microsoft.com/office/drawing/2014/main" id="{2870CE3D-148A-4F0F-A2D6-0367F3133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960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>
                  <a:solidFill>
                    <a:schemeClr val="tx1"/>
                  </a:solidFill>
                </a:rPr>
                <a:t>FTU CNI</a:t>
              </a:r>
            </a:p>
          </p:txBody>
        </p:sp>
        <p:sp>
          <p:nvSpPr>
            <p:cNvPr id="16398" name="Text Box 1043">
              <a:extLst>
                <a:ext uri="{FF2B5EF4-FFF2-40B4-BE49-F238E27FC236}">
                  <a16:creationId xmlns:a16="http://schemas.microsoft.com/office/drawing/2014/main" id="{3381BA83-848E-461B-A828-4185C1CB92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344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>
                  <a:solidFill>
                    <a:schemeClr val="tx1"/>
                  </a:solidFill>
                </a:rPr>
                <a:t>FTU Layer</a:t>
              </a:r>
            </a:p>
          </p:txBody>
        </p:sp>
        <p:sp>
          <p:nvSpPr>
            <p:cNvPr id="16399" name="Text Box 1044">
              <a:extLst>
                <a:ext uri="{FF2B5EF4-FFF2-40B4-BE49-F238E27FC236}">
                  <a16:creationId xmlns:a16="http://schemas.microsoft.com/office/drawing/2014/main" id="{030D9524-6630-48E5-BEE4-30D75A47F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016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>
                  <a:solidFill>
                    <a:schemeClr val="tx1"/>
                  </a:solidFill>
                </a:rPr>
                <a:t>RM Layer</a:t>
              </a:r>
            </a:p>
          </p:txBody>
        </p:sp>
        <p:sp>
          <p:nvSpPr>
            <p:cNvPr id="16400" name="Text Box 1045">
              <a:extLst>
                <a:ext uri="{FF2B5EF4-FFF2-40B4-BE49-F238E27FC236}">
                  <a16:creationId xmlns:a16="http://schemas.microsoft.com/office/drawing/2014/main" id="{B671E0CB-A4C4-45B0-9320-40624A18E4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784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>
                  <a:solidFill>
                    <a:schemeClr val="tx1"/>
                  </a:solidFill>
                </a:rPr>
                <a:t>SRU Layer</a:t>
              </a:r>
            </a:p>
          </p:txBody>
        </p:sp>
        <p:sp>
          <p:nvSpPr>
            <p:cNvPr id="16401" name="Text Box 1046">
              <a:extLst>
                <a:ext uri="{FF2B5EF4-FFF2-40B4-BE49-F238E27FC236}">
                  <a16:creationId xmlns:a16="http://schemas.microsoft.com/office/drawing/2014/main" id="{292AE79D-77C1-48CD-AF8F-A1874967F0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312"/>
              <a:ext cx="110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1800" b="1">
                  <a:solidFill>
                    <a:schemeClr val="tx1"/>
                  </a:solidFill>
                </a:rPr>
                <a:t>Data Link/Physical Layer</a:t>
              </a:r>
            </a:p>
          </p:txBody>
        </p:sp>
        <p:sp>
          <p:nvSpPr>
            <p:cNvPr id="16402" name="Text Box 1047">
              <a:extLst>
                <a:ext uri="{FF2B5EF4-FFF2-40B4-BE49-F238E27FC236}">
                  <a16:creationId xmlns:a16="http://schemas.microsoft.com/office/drawing/2014/main" id="{E0023FAF-BC66-4C53-A021-06201CAB90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1680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>
                  <a:solidFill>
                    <a:schemeClr val="tx1"/>
                  </a:solidFill>
                </a:rPr>
                <a:t>Basic CNI</a:t>
              </a:r>
            </a:p>
          </p:txBody>
        </p:sp>
      </p:grpSp>
      <p:sp>
        <p:nvSpPr>
          <p:cNvPr id="24" name="Szövegdoboz 1">
            <a:extLst>
              <a:ext uri="{FF2B5EF4-FFF2-40B4-BE49-F238E27FC236}">
                <a16:creationId xmlns:a16="http://schemas.microsoft.com/office/drawing/2014/main" id="{7DCE2C42-7C18-4714-93F4-F07A2CB9A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 Protocol Layer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hu-HU" sz="2800" b="1" dirty="0"/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C616EB3C-165C-40DC-9041-8CF1C03B5A34}"/>
              </a:ext>
            </a:extLst>
          </p:cNvPr>
          <p:cNvSpPr/>
          <p:nvPr/>
        </p:nvSpPr>
        <p:spPr>
          <a:xfrm>
            <a:off x="7229051" y="6560041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96441868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B9FF792A-AF89-4BF2-A068-ED830ACD8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592" y="0"/>
            <a:ext cx="8244408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hu-HU" sz="2400" b="1" dirty="0"/>
              <a:t>	(Contd.)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hu-HU" sz="2400" b="1" dirty="0"/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Data Link/Physical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000" i="1" dirty="0"/>
              <a:t>Provide the means to exchange frames between the nodes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SRU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000" i="1" dirty="0"/>
              <a:t>Store the data fields of the received frames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RM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000" i="1" dirty="0"/>
              <a:t>Provide the mechanisms for the cold start of a TTP/C cluster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FTU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000" i="1" dirty="0"/>
              <a:t>Group two or more nodes into FTUs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Host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000" i="1" dirty="0"/>
              <a:t>Provide the application software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Basic CNI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000" i="1" dirty="0"/>
              <a:t>A data-sharing interface between the RM layer and FTU layer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FTU CNI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000" i="1" dirty="0"/>
              <a:t>The interface between FTU layer and Host Layer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hu-HU" sz="2400" i="1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51AA8C40-8FA4-45E9-ACDE-F3E51FDEBF20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8370386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7A58BD05-8FCC-4A5F-9915-CA1A83B07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Precise Interface Specifications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Composability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Reusability of Components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Improved Supplier/Sub-supplier Relationship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Timeliness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Error Containment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Constructive Testability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Seamless Integration of Fault-Tolerance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Simpler Application Software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Shorter Time-to-Market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Reduced Development Costs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Reduced Maintenance Costs</a:t>
            </a: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8341C393-6DF1-4487-904A-E5BA7BBCE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Objectives in TTP/C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0A3ED4F6-610A-43EF-AADF-F3521B88BFAF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83018330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6F4025A6-6137-4A56-B980-65AEEADA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0763" y="1838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19459" name="Picture 2" descr="A TTP/C Cluster">
            <a:extLst>
              <a:ext uri="{FF2B5EF4-FFF2-40B4-BE49-F238E27FC236}">
                <a16:creationId xmlns:a16="http://schemas.microsoft.com/office/drawing/2014/main" id="{1A22F283-A50A-41A9-849D-9D8E90F24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90612"/>
            <a:ext cx="7482624" cy="521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1">
            <a:extLst>
              <a:ext uri="{FF2B5EF4-FFF2-40B4-BE49-F238E27FC236}">
                <a16:creationId xmlns:a16="http://schemas.microsoft.com/office/drawing/2014/main" id="{788BCEAD-6077-4043-9240-9F1915E7B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Structure of TTP/C System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E1708C3F-B349-424F-8495-AF4BC6699640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42140599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8E86326C-0131-4E7F-B1FB-9A6DCD7C1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00" y="1412775"/>
            <a:ext cx="8315300" cy="3208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Text Box 5">
            <a:extLst>
              <a:ext uri="{FF2B5EF4-FFF2-40B4-BE49-F238E27FC236}">
                <a16:creationId xmlns:a16="http://schemas.microsoft.com/office/drawing/2014/main" id="{9D2AF187-7239-460F-9692-9BB343FC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4845203"/>
            <a:ext cx="8315300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914400" indent="-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828800" indent="-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286000" indent="-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Both"/>
            </a:pPr>
            <a:r>
              <a:rPr lang="en-US" altLang="hu-HU" sz="2000" b="1" dirty="0"/>
              <a:t>Two active nodes, two shadow nodes</a:t>
            </a:r>
          </a:p>
          <a:p>
            <a:pPr eaLnBrk="1" hangingPunct="1">
              <a:spcBef>
                <a:spcPct val="50000"/>
              </a:spcBef>
              <a:buFontTx/>
              <a:buAutoNum type="alphaLcParenBoth"/>
            </a:pPr>
            <a:r>
              <a:rPr lang="en-US" altLang="hu-HU" sz="2000" b="1" dirty="0"/>
              <a:t>Three active nodes with one shadow nodes (Triple modular Redundancy)</a:t>
            </a:r>
          </a:p>
          <a:p>
            <a:pPr eaLnBrk="1" hangingPunct="1">
              <a:spcBef>
                <a:spcPct val="50000"/>
              </a:spcBef>
              <a:buFontTx/>
              <a:buAutoNum type="alphaLcParenBoth"/>
            </a:pPr>
            <a:r>
              <a:rPr lang="en-US" altLang="hu-HU" sz="2000" b="1" dirty="0"/>
              <a:t>Two active nodes without a shadow node</a:t>
            </a:r>
          </a:p>
        </p:txBody>
      </p:sp>
      <p:sp>
        <p:nvSpPr>
          <p:cNvPr id="20484" name="Text Box 6">
            <a:extLst>
              <a:ext uri="{FF2B5EF4-FFF2-40B4-BE49-F238E27FC236}">
                <a16:creationId xmlns:a16="http://schemas.microsoft.com/office/drawing/2014/main" id="{2FE66CE4-1B15-49A0-B418-337605F9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hu-HU" sz="2400" b="1">
                <a:solidFill>
                  <a:schemeClr val="tx1"/>
                </a:solidFill>
              </a:rPr>
              <a:t>FTU Configuration Examples</a:t>
            </a:r>
          </a:p>
        </p:txBody>
      </p:sp>
      <p:sp>
        <p:nvSpPr>
          <p:cNvPr id="6" name="Szövegdoboz 1">
            <a:extLst>
              <a:ext uri="{FF2B5EF4-FFF2-40B4-BE49-F238E27FC236}">
                <a16:creationId xmlns:a16="http://schemas.microsoft.com/office/drawing/2014/main" id="{3A683E8F-2C4D-4DFE-A714-138A4A925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FTU in TTP/C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31007F-FB4A-4261-A2E3-B63A3FD9C750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0941837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060A2515-1EF6-4E5F-A143-AF45527AF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412776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dirty="0"/>
              <a:t>Includes controller to run protocol</a:t>
            </a:r>
          </a:p>
          <a:p>
            <a:pPr eaLnBrk="1" hangingPunct="1"/>
            <a:r>
              <a:rPr lang="en-US" altLang="zh-CN" sz="2800" dirty="0"/>
              <a:t>DPRAM (dual ported RAM)</a:t>
            </a:r>
          </a:p>
          <a:p>
            <a:pPr lvl="1" eaLnBrk="1" hangingPunct="1"/>
            <a:r>
              <a:rPr lang="en-US" altLang="zh-CN" sz="2400" dirty="0"/>
              <a:t>To implement memory-mapped network interface</a:t>
            </a:r>
          </a:p>
          <a:p>
            <a:pPr eaLnBrk="1" hangingPunct="1"/>
            <a:r>
              <a:rPr lang="en-US" altLang="zh-CN" sz="2800" dirty="0"/>
              <a:t>BG (Bus Guard)</a:t>
            </a:r>
          </a:p>
          <a:p>
            <a:pPr lvl="1" eaLnBrk="1" hangingPunct="1"/>
            <a:r>
              <a:rPr lang="en-US" altLang="zh-CN" sz="2400" dirty="0"/>
              <a:t>Hardware watchdog to ensure “fail silent” </a:t>
            </a:r>
          </a:p>
          <a:p>
            <a:pPr eaLnBrk="1" hangingPunct="1"/>
            <a:r>
              <a:rPr lang="en-US" altLang="zh-CN" sz="2800" dirty="0"/>
              <a:t>Real chips must use highly accurate time sources</a:t>
            </a:r>
          </a:p>
          <a:p>
            <a:pPr lvl="1" eaLnBrk="1" hangingPunct="1"/>
            <a:r>
              <a:rPr lang="en-US" altLang="zh-CN" sz="2400" dirty="0"/>
              <a:t>Even dual redundant crystal oscillators as used in DATAC for Boeing 777)</a:t>
            </a: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C6297BAD-66CA-488E-B21A-FA6085667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Single Node Configuration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2C0B0FD8-8FB6-486C-B16E-E8CE05A50A0D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56134707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7">
            <a:extLst>
              <a:ext uri="{FF2B5EF4-FFF2-40B4-BE49-F238E27FC236}">
                <a16:creationId xmlns:a16="http://schemas.microsoft.com/office/drawing/2014/main" id="{922160F4-B5D2-4117-AB47-70FA9C6E2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1247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22531" name="Picture 1026" descr="A TTP/C Node">
            <a:extLst>
              <a:ext uri="{FF2B5EF4-FFF2-40B4-BE49-F238E27FC236}">
                <a16:creationId xmlns:a16="http://schemas.microsoft.com/office/drawing/2014/main" id="{6377A26C-5DBE-4823-961E-15CAFF7F7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07754"/>
            <a:ext cx="5472608" cy="589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>
            <a:extLst>
              <a:ext uri="{FF2B5EF4-FFF2-40B4-BE49-F238E27FC236}">
                <a16:creationId xmlns:a16="http://schemas.microsoft.com/office/drawing/2014/main" id="{4B276FD7-1FCC-43FD-936B-C511A7070D07}"/>
              </a:ext>
            </a:extLst>
          </p:cNvPr>
          <p:cNvSpPr/>
          <p:nvPr/>
        </p:nvSpPr>
        <p:spPr>
          <a:xfrm>
            <a:off x="3024140" y="3244334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hu-HU" b="1" dirty="0"/>
              <a:t>Single Node Configuration</a:t>
            </a: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37377ED7-CF6A-4CB3-BC3A-BDC6ED0CA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</a:t>
            </a:r>
            <a:endParaRPr lang="en-GB" altLang="hu-HU" sz="28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C464588A-7FC4-4C2B-81AA-3D980812B750}"/>
              </a:ext>
            </a:extLst>
          </p:cNvPr>
          <p:cNvSpPr/>
          <p:nvPr/>
        </p:nvSpPr>
        <p:spPr>
          <a:xfrm>
            <a:off x="7447702" y="647453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4083019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1">
            <a:extLst>
              <a:ext uri="{FF2B5EF4-FFF2-40B4-BE49-F238E27FC236}">
                <a16:creationId xmlns:a16="http://schemas.microsoft.com/office/drawing/2014/main" id="{06F5E0F6-9411-4AC4-BE8E-BBA4B4F5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AEE0AAD1-A7D8-4A02-BA67-D35267B90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1700808"/>
            <a:ext cx="7869238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190500" indent="-1905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10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Demand for a bus system with high data rate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Deterministic and fault tolerant bus system for advanced automotive control  </a:t>
            </a:r>
          </a:p>
          <a:p>
            <a:pPr>
              <a:lnSpc>
                <a:spcPct val="90000"/>
              </a:lnSpc>
            </a:pPr>
            <a:r>
              <a:rPr lang="en-GB" altLang="hu-HU" sz="1600" b="1">
                <a:latin typeface="Arial" panose="020B0604020202020204" pitchFamily="34" charset="0"/>
              </a:rPr>
              <a:t>   applications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Support from the bus system for distributed control systems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Limited number of different communication systems within vehicles</a:t>
            </a:r>
            <a:endParaRPr lang="en-GB" altLang="hu-HU" sz="2000" b="1">
              <a:latin typeface="Arial" panose="020B0604020202020204" pitchFamily="34" charset="0"/>
            </a:endParaRP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72A9CBFA-B465-4AA1-9AB2-F97D5E1A0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408" y="938808"/>
            <a:ext cx="19050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36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36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36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36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>
                <a:latin typeface="Arial" panose="020B0604020202020204" pitchFamily="34" charset="0"/>
              </a:rPr>
              <a:t>Motivation</a:t>
            </a:r>
            <a:endParaRPr lang="de-DE" altLang="hu-HU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Line 15">
            <a:extLst>
              <a:ext uri="{FF2B5EF4-FFF2-40B4-BE49-F238E27FC236}">
                <a16:creationId xmlns:a16="http://schemas.microsoft.com/office/drawing/2014/main" id="{A06D8E25-83B2-4B7F-99F4-666D7C8F93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1033" y="3682008"/>
            <a:ext cx="7938" cy="2116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CD9E7B75-850D-46DC-B803-8CF2961B7F7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084090" y="4673402"/>
            <a:ext cx="1471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u-HU" sz="1600" b="1">
                <a:latin typeface="Arial" panose="020B0604020202020204" pitchFamily="34" charset="0"/>
              </a:rPr>
              <a:t>requirements</a:t>
            </a:r>
          </a:p>
        </p:txBody>
      </p:sp>
      <p:sp>
        <p:nvSpPr>
          <p:cNvPr id="11" name="Text Box 18">
            <a:extLst>
              <a:ext uri="{FF2B5EF4-FFF2-40B4-BE49-F238E27FC236}">
                <a16:creationId xmlns:a16="http://schemas.microsoft.com/office/drawing/2014/main" id="{6FE88840-8179-43BC-900C-E619A209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7071" y="5774333"/>
            <a:ext cx="1228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hu-HU" sz="1600" b="1">
                <a:latin typeface="Arial" panose="020B0604020202020204" pitchFamily="34" charset="0"/>
              </a:rPr>
              <a:t>telematics</a:t>
            </a:r>
            <a:r>
              <a:rPr lang="en-US" altLang="hu-HU" sz="14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5A6FFB02-72D3-447A-8F63-DBF750986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9321" y="5774333"/>
            <a:ext cx="1743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hu-HU" sz="1600" b="1">
                <a:latin typeface="Arial" panose="020B0604020202020204" pitchFamily="34" charset="0"/>
              </a:rPr>
              <a:t>control systems</a:t>
            </a:r>
          </a:p>
        </p:txBody>
      </p:sp>
      <p:sp>
        <p:nvSpPr>
          <p:cNvPr id="13" name="AutoShape 20">
            <a:extLst>
              <a:ext uri="{FF2B5EF4-FFF2-40B4-BE49-F238E27FC236}">
                <a16:creationId xmlns:a16="http://schemas.microsoft.com/office/drawing/2014/main" id="{0A77F327-8D03-424F-9C69-E0226E285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496" y="5147271"/>
            <a:ext cx="1597025" cy="561975"/>
          </a:xfrm>
          <a:prstGeom prst="cube">
            <a:avLst>
              <a:gd name="adj" fmla="val 27333"/>
            </a:avLst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hu-HU" sz="1600" b="1">
                <a:latin typeface="Arial" panose="020B0604020202020204" pitchFamily="34" charset="0"/>
              </a:rPr>
              <a:t>LIN</a:t>
            </a:r>
          </a:p>
        </p:txBody>
      </p:sp>
      <p:sp>
        <p:nvSpPr>
          <p:cNvPr id="14" name="AutoShape 21">
            <a:extLst>
              <a:ext uri="{FF2B5EF4-FFF2-40B4-BE49-F238E27FC236}">
                <a16:creationId xmlns:a16="http://schemas.microsoft.com/office/drawing/2014/main" id="{C964A078-9166-4F03-B9B6-3FDE3DB8B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496" y="4499571"/>
            <a:ext cx="1600200" cy="574675"/>
          </a:xfrm>
          <a:prstGeom prst="cube">
            <a:avLst>
              <a:gd name="adj" fmla="val 26245"/>
            </a:avLst>
          </a:prstGeom>
          <a:solidFill>
            <a:srgbClr val="FF8E8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hu-HU" sz="1600" b="1">
                <a:latin typeface="Arial" panose="020B0604020202020204" pitchFamily="34" charset="0"/>
              </a:rPr>
              <a:t>CAN </a:t>
            </a:r>
            <a:endParaRPr lang="de-DE" altLang="hu-HU" sz="1600" b="1">
              <a:latin typeface="Arial" panose="020B0604020202020204" pitchFamily="34" charset="0"/>
            </a:endParaRPr>
          </a:p>
        </p:txBody>
      </p:sp>
      <p:sp>
        <p:nvSpPr>
          <p:cNvPr id="15" name="AutoShape 22">
            <a:extLst>
              <a:ext uri="{FF2B5EF4-FFF2-40B4-BE49-F238E27FC236}">
                <a16:creationId xmlns:a16="http://schemas.microsoft.com/office/drawing/2014/main" id="{30D6F9D2-2276-4FA5-8D22-B201F885D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2608" y="4139208"/>
            <a:ext cx="1614488" cy="609600"/>
          </a:xfrm>
          <a:prstGeom prst="cube">
            <a:avLst>
              <a:gd name="adj" fmla="val 20833"/>
            </a:avLst>
          </a:prstGeom>
          <a:solidFill>
            <a:srgbClr val="FEF7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hu-HU" sz="1600" b="1">
                <a:latin typeface="Arial" panose="020B0604020202020204" pitchFamily="34" charset="0"/>
              </a:rPr>
              <a:t>MOST</a:t>
            </a:r>
          </a:p>
        </p:txBody>
      </p:sp>
      <p:sp>
        <p:nvSpPr>
          <p:cNvPr id="16" name="AutoShape 23">
            <a:extLst>
              <a:ext uri="{FF2B5EF4-FFF2-40B4-BE49-F238E27FC236}">
                <a16:creationId xmlns:a16="http://schemas.microsoft.com/office/drawing/2014/main" id="{6D7DFF43-A443-4323-BE01-0F6449C31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496" y="3842346"/>
            <a:ext cx="1625600" cy="587375"/>
          </a:xfrm>
          <a:prstGeom prst="cube">
            <a:avLst>
              <a:gd name="adj" fmla="val 28917"/>
            </a:avLst>
          </a:prstGeom>
          <a:solidFill>
            <a:srgbClr val="B9DA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hu-HU" sz="1600" b="1">
                <a:latin typeface="Arial" panose="020B0604020202020204" pitchFamily="34" charset="0"/>
              </a:rPr>
              <a:t>FlexRay</a:t>
            </a:r>
            <a:endParaRPr lang="de-DE" altLang="hu-HU" sz="16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63865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6">
            <a:extLst>
              <a:ext uri="{FF2B5EF4-FFF2-40B4-BE49-F238E27FC236}">
                <a16:creationId xmlns:a16="http://schemas.microsoft.com/office/drawing/2014/main" id="{A072A834-C306-44BD-8D5D-4DA55FCD4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255" y="3368209"/>
            <a:ext cx="8229600" cy="345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6" name="Rectangle 3">
            <a:extLst>
              <a:ext uri="{FF2B5EF4-FFF2-40B4-BE49-F238E27FC236}">
                <a16:creationId xmlns:a16="http://schemas.microsoft.com/office/drawing/2014/main" id="{0F9B8212-AE58-424F-91E8-A0995C6A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741" y="620688"/>
            <a:ext cx="8237241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TDMA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200" dirty="0"/>
              <a:t>One FTU sends results twice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200" dirty="0"/>
              <a:t>Then next FTU sends some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200" dirty="0"/>
              <a:t>And so on, until back to the next message from the first FTU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Cluster Cycle</a:t>
            </a:r>
            <a:r>
              <a:rPr lang="en-US" altLang="hu-HU" sz="2800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sz="2200" dirty="0"/>
              <a:t>Cluster cycle involves scheduling all possible message and tasks</a:t>
            </a: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1438A217-9797-4E19-BDFE-1A1DEB184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Cycle in TTP/C</a:t>
            </a:r>
            <a:endParaRPr lang="en-GB" altLang="hu-HU" sz="28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D1E9B08-DA88-4F8A-A521-F9693718290E}"/>
              </a:ext>
            </a:extLst>
          </p:cNvPr>
          <p:cNvSpPr/>
          <p:nvPr/>
        </p:nvSpPr>
        <p:spPr>
          <a:xfrm>
            <a:off x="7236296" y="635142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893456612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C7A7BB40-FF20-4E3A-9AAC-03DCF2DC5D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9369" y="1143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hu-HU" dirty="0"/>
              <a:t>I-Frames used for initialization</a:t>
            </a:r>
          </a:p>
          <a:p>
            <a:pPr eaLnBrk="1" hangingPunct="1"/>
            <a:r>
              <a:rPr lang="en-US" altLang="hu-HU" dirty="0"/>
              <a:t>N-Frames used for normal messages</a:t>
            </a:r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1E79ACBC-7D8A-46D6-8E77-D58B0182D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3154017"/>
            <a:ext cx="8315325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1">
            <a:extLst>
              <a:ext uri="{FF2B5EF4-FFF2-40B4-BE49-F238E27FC236}">
                <a16:creationId xmlns:a16="http://schemas.microsoft.com/office/drawing/2014/main" id="{A596B7C8-ECE1-4D96-943C-D0EB0D979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 Frame</a:t>
            </a:r>
            <a:endParaRPr lang="en-GB" altLang="hu-HU" sz="28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87CB99BD-E34C-4538-8F5E-B90BCA5D0EF4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58266133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446E00F-7496-4EC0-B3B1-61F0DC043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CN" sz="4400" dirty="0">
              <a:solidFill>
                <a:schemeClr val="tx2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2C35D7A-6D62-446A-BB56-5DECFA7D0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928" y="1371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Advantage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Simple protocol to implement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Deterministic response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No wasted time for Master polling message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dirty="0"/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Disadvantage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Single point of failure from the bus master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Wasted bandwidth when some nodes are idle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Stable clocks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Fixed network size during installation</a:t>
            </a: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BAAF6C0A-6AD4-4C84-A5DB-03C7ABF98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Pros and Cons of TTP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E9234FE2-7278-4104-8EC6-F4F57FC0B69D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14380393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7" name="Group 4">
            <a:extLst>
              <a:ext uri="{FF2B5EF4-FFF2-40B4-BE49-F238E27FC236}">
                <a16:creationId xmlns:a16="http://schemas.microsoft.com/office/drawing/2014/main" id="{77713678-5A39-46A6-9521-4BBC45464240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1052736"/>
            <a:ext cx="7632848" cy="5400600"/>
            <a:chOff x="-3" y="-3"/>
            <a:chExt cx="2395" cy="4794"/>
          </a:xfrm>
        </p:grpSpPr>
        <p:grpSp>
          <p:nvGrpSpPr>
            <p:cNvPr id="26629" name="Group 5">
              <a:extLst>
                <a:ext uri="{FF2B5EF4-FFF2-40B4-BE49-F238E27FC236}">
                  <a16:creationId xmlns:a16="http://schemas.microsoft.com/office/drawing/2014/main" id="{0009F0D8-E6D9-4240-82C7-354253CCDA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389" cy="4788"/>
              <a:chOff x="0" y="0"/>
              <a:chExt cx="2389" cy="4788"/>
            </a:xfrm>
          </p:grpSpPr>
          <p:grpSp>
            <p:nvGrpSpPr>
              <p:cNvPr id="26631" name="Group 6">
                <a:extLst>
                  <a:ext uri="{FF2B5EF4-FFF2-40B4-BE49-F238E27FC236}">
                    <a16:creationId xmlns:a16="http://schemas.microsoft.com/office/drawing/2014/main" id="{F7C69F5D-C7B3-48D9-8C33-0DE37005D2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162" cy="355"/>
                <a:chOff x="0" y="0"/>
                <a:chExt cx="1162" cy="355"/>
              </a:xfrm>
            </p:grpSpPr>
            <p:sp>
              <p:nvSpPr>
                <p:cNvPr id="26728" name="Rectangle 7">
                  <a:extLst>
                    <a:ext uri="{FF2B5EF4-FFF2-40B4-BE49-F238E27FC236}">
                      <a16:creationId xmlns:a16="http://schemas.microsoft.com/office/drawing/2014/main" id="{00277E55-BD00-4454-9A5C-47E5BA46AF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24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2000" b="1" i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Service</a:t>
                  </a:r>
                  <a:endParaRPr lang="en-US" altLang="zh-CN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9" name="Rectangle 8">
                  <a:extLst>
                    <a:ext uri="{FF2B5EF4-FFF2-40B4-BE49-F238E27FC236}">
                      <a16:creationId xmlns:a16="http://schemas.microsoft.com/office/drawing/2014/main" id="{DC285870-53CB-48BA-AE79-023C9B1305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2" name="Group 9">
                <a:extLst>
                  <a:ext uri="{FF2B5EF4-FFF2-40B4-BE49-F238E27FC236}">
                    <a16:creationId xmlns:a16="http://schemas.microsoft.com/office/drawing/2014/main" id="{B5E8AE99-DE66-47C8-B7B8-4E5A9118D02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0"/>
                <a:ext cx="555" cy="355"/>
                <a:chOff x="1162" y="0"/>
                <a:chExt cx="555" cy="355"/>
              </a:xfrm>
            </p:grpSpPr>
            <p:sp>
              <p:nvSpPr>
                <p:cNvPr id="26726" name="Rectangle 10">
                  <a:extLst>
                    <a:ext uri="{FF2B5EF4-FFF2-40B4-BE49-F238E27FC236}">
                      <a16:creationId xmlns:a16="http://schemas.microsoft.com/office/drawing/2014/main" id="{6AACBAB2-E5A9-4493-9139-DDFB87E5AF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24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2000" b="1" i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TTP/A</a:t>
                  </a:r>
                  <a:r>
                    <a:rPr lang="en-US" altLang="zh-CN" sz="20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7" name="Rectangle 11">
                  <a:extLst>
                    <a:ext uri="{FF2B5EF4-FFF2-40B4-BE49-F238E27FC236}">
                      <a16:creationId xmlns:a16="http://schemas.microsoft.com/office/drawing/2014/main" id="{6F3FA59A-B61C-46D1-AD3C-C968C62B36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0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3" name="Group 12">
                <a:extLst>
                  <a:ext uri="{FF2B5EF4-FFF2-40B4-BE49-F238E27FC236}">
                    <a16:creationId xmlns:a16="http://schemas.microsoft.com/office/drawing/2014/main" id="{379253D7-D902-4B48-BC70-5E946B8DAE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0"/>
                <a:ext cx="672" cy="355"/>
                <a:chOff x="1717" y="0"/>
                <a:chExt cx="672" cy="355"/>
              </a:xfrm>
            </p:grpSpPr>
            <p:sp>
              <p:nvSpPr>
                <p:cNvPr id="26724" name="Rectangle 13">
                  <a:extLst>
                    <a:ext uri="{FF2B5EF4-FFF2-40B4-BE49-F238E27FC236}">
                      <a16:creationId xmlns:a16="http://schemas.microsoft.com/office/drawing/2014/main" id="{4AAB7DA8-38B7-4D7D-B218-947EDF08A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24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2000" b="1" i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TTP/C</a:t>
                  </a:r>
                  <a:r>
                    <a:rPr lang="en-US" altLang="zh-CN" sz="20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5" name="Rectangle 14">
                  <a:extLst>
                    <a:ext uri="{FF2B5EF4-FFF2-40B4-BE49-F238E27FC236}">
                      <a16:creationId xmlns:a16="http://schemas.microsoft.com/office/drawing/2014/main" id="{2DC7C23F-25FF-4AFA-BADC-B97472575E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0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4" name="Group 15">
                <a:extLst>
                  <a:ext uri="{FF2B5EF4-FFF2-40B4-BE49-F238E27FC236}">
                    <a16:creationId xmlns:a16="http://schemas.microsoft.com/office/drawing/2014/main" id="{8F87609F-3A5F-46A7-A227-84DDC055DF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03"/>
                <a:ext cx="1162" cy="470"/>
                <a:chOff x="0" y="403"/>
                <a:chExt cx="1162" cy="470"/>
              </a:xfrm>
            </p:grpSpPr>
            <p:sp>
              <p:nvSpPr>
                <p:cNvPr id="26722" name="Rectangle 16">
                  <a:extLst>
                    <a:ext uri="{FF2B5EF4-FFF2-40B4-BE49-F238E27FC236}">
                      <a16:creationId xmlns:a16="http://schemas.microsoft.com/office/drawing/2014/main" id="{8D4754AD-78A5-4FA6-BFF0-9BD82524FA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427"/>
                  <a:ext cx="111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Clock Synchronization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3" name="Rectangle 17">
                  <a:extLst>
                    <a:ext uri="{FF2B5EF4-FFF2-40B4-BE49-F238E27FC236}">
                      <a16:creationId xmlns:a16="http://schemas.microsoft.com/office/drawing/2014/main" id="{3055ADF4-4438-421B-8E84-1F5BC4D7AD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162" cy="4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5" name="Group 18">
                <a:extLst>
                  <a:ext uri="{FF2B5EF4-FFF2-40B4-BE49-F238E27FC236}">
                    <a16:creationId xmlns:a16="http://schemas.microsoft.com/office/drawing/2014/main" id="{45E8C830-5B92-4AF5-A9C7-0468837289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403"/>
                <a:ext cx="555" cy="470"/>
                <a:chOff x="1162" y="403"/>
                <a:chExt cx="555" cy="470"/>
              </a:xfrm>
            </p:grpSpPr>
            <p:sp>
              <p:nvSpPr>
                <p:cNvPr id="26720" name="Rectangle 19">
                  <a:extLst>
                    <a:ext uri="{FF2B5EF4-FFF2-40B4-BE49-F238E27FC236}">
                      <a16:creationId xmlns:a16="http://schemas.microsoft.com/office/drawing/2014/main" id="{D4CD042E-B25D-433B-846F-A7B28A4E24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427"/>
                  <a:ext cx="507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Central</a:t>
                  </a:r>
                  <a:r>
                    <a:rPr lang="en-US" altLang="zh-CN" sz="14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r>
                    <a:rPr lang="en-US" altLang="zh-CN" sz="1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Multimaster</a:t>
                  </a:r>
                  <a:r>
                    <a:rPr lang="en-US" altLang="zh-CN" sz="14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  <a:endParaRPr lang="en-US" altLang="zh-CN" sz="1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1" name="Rectangle 20">
                  <a:extLst>
                    <a:ext uri="{FF2B5EF4-FFF2-40B4-BE49-F238E27FC236}">
                      <a16:creationId xmlns:a16="http://schemas.microsoft.com/office/drawing/2014/main" id="{D3B94133-7B86-4F9B-B133-84166C1111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403"/>
                  <a:ext cx="555" cy="4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6" name="Group 21">
                <a:extLst>
                  <a:ext uri="{FF2B5EF4-FFF2-40B4-BE49-F238E27FC236}">
                    <a16:creationId xmlns:a16="http://schemas.microsoft.com/office/drawing/2014/main" id="{B873E420-0547-403C-9030-3170D99C0B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403"/>
                <a:ext cx="672" cy="470"/>
                <a:chOff x="1717" y="403"/>
                <a:chExt cx="672" cy="470"/>
              </a:xfrm>
            </p:grpSpPr>
            <p:sp>
              <p:nvSpPr>
                <p:cNvPr id="26718" name="Rectangle 22">
                  <a:extLst>
                    <a:ext uri="{FF2B5EF4-FFF2-40B4-BE49-F238E27FC236}">
                      <a16:creationId xmlns:a16="http://schemas.microsoft.com/office/drawing/2014/main" id="{658EC8AA-EFE1-4AFF-B4CF-B7C59E30A6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427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Distributed,</a:t>
                  </a:r>
                  <a:r>
                    <a:rPr lang="en-US" altLang="zh-CN" sz="14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r>
                    <a:rPr lang="en-US" altLang="zh-CN" sz="1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Fault-Tolerant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9" name="Rectangle 23">
                  <a:extLst>
                    <a:ext uri="{FF2B5EF4-FFF2-40B4-BE49-F238E27FC236}">
                      <a16:creationId xmlns:a16="http://schemas.microsoft.com/office/drawing/2014/main" id="{A1B6251D-D992-44FF-A965-FFD741B3D1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403"/>
                  <a:ext cx="672" cy="4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7" name="Group 24">
                <a:extLst>
                  <a:ext uri="{FF2B5EF4-FFF2-40B4-BE49-F238E27FC236}">
                    <a16:creationId xmlns:a16="http://schemas.microsoft.com/office/drawing/2014/main" id="{ED8C256B-B4FE-433D-8B47-2C9D7D9FF4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921"/>
                <a:ext cx="1162" cy="355"/>
                <a:chOff x="0" y="921"/>
                <a:chExt cx="1162" cy="355"/>
              </a:xfrm>
            </p:grpSpPr>
            <p:sp>
              <p:nvSpPr>
                <p:cNvPr id="26716" name="Rectangle 25">
                  <a:extLst>
                    <a:ext uri="{FF2B5EF4-FFF2-40B4-BE49-F238E27FC236}">
                      <a16:creationId xmlns:a16="http://schemas.microsoft.com/office/drawing/2014/main" id="{86394394-9CB2-4B2E-B09F-D6CC79E7C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945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Mode Switches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7" name="Rectangle 26">
                  <a:extLst>
                    <a:ext uri="{FF2B5EF4-FFF2-40B4-BE49-F238E27FC236}">
                      <a16:creationId xmlns:a16="http://schemas.microsoft.com/office/drawing/2014/main" id="{C2BAA10B-B787-4B16-B0AD-55587206BA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8" name="Group 27">
                <a:extLst>
                  <a:ext uri="{FF2B5EF4-FFF2-40B4-BE49-F238E27FC236}">
                    <a16:creationId xmlns:a16="http://schemas.microsoft.com/office/drawing/2014/main" id="{15438BC9-2546-4F65-BCA2-8A5BA21E32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921"/>
                <a:ext cx="555" cy="355"/>
                <a:chOff x="1162" y="921"/>
                <a:chExt cx="555" cy="355"/>
              </a:xfrm>
            </p:grpSpPr>
            <p:sp>
              <p:nvSpPr>
                <p:cNvPr id="26714" name="Rectangle 28">
                  <a:extLst>
                    <a:ext uri="{FF2B5EF4-FFF2-40B4-BE49-F238E27FC236}">
                      <a16:creationId xmlns:a16="http://schemas.microsoft.com/office/drawing/2014/main" id="{698AA5F1-256C-432E-A07E-FADED5B521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945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2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2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5" name="Rectangle 29">
                  <a:extLst>
                    <a:ext uri="{FF2B5EF4-FFF2-40B4-BE49-F238E27FC236}">
                      <a16:creationId xmlns:a16="http://schemas.microsoft.com/office/drawing/2014/main" id="{501089AF-013E-4477-89C4-6FF6131D24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921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9" name="Group 30">
                <a:extLst>
                  <a:ext uri="{FF2B5EF4-FFF2-40B4-BE49-F238E27FC236}">
                    <a16:creationId xmlns:a16="http://schemas.microsoft.com/office/drawing/2014/main" id="{10F5AA7E-A986-44C9-B1FF-F2261493AF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921"/>
                <a:ext cx="672" cy="355"/>
                <a:chOff x="1717" y="921"/>
                <a:chExt cx="672" cy="355"/>
              </a:xfrm>
            </p:grpSpPr>
            <p:sp>
              <p:nvSpPr>
                <p:cNvPr id="26712" name="Rectangle 31">
                  <a:extLst>
                    <a:ext uri="{FF2B5EF4-FFF2-40B4-BE49-F238E27FC236}">
                      <a16:creationId xmlns:a16="http://schemas.microsoft.com/office/drawing/2014/main" id="{EC3E35DE-721D-47B6-9E7F-DD7DF846C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945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3" name="Rectangle 32">
                  <a:extLst>
                    <a:ext uri="{FF2B5EF4-FFF2-40B4-BE49-F238E27FC236}">
                      <a16:creationId xmlns:a16="http://schemas.microsoft.com/office/drawing/2014/main" id="{3BBE6EC1-C929-4373-97B8-A36CD39655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921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0" name="Group 33">
                <a:extLst>
                  <a:ext uri="{FF2B5EF4-FFF2-40B4-BE49-F238E27FC236}">
                    <a16:creationId xmlns:a16="http://schemas.microsoft.com/office/drawing/2014/main" id="{260F8BE1-A7BB-4875-9F83-A0DC52C56E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324"/>
                <a:ext cx="1162" cy="451"/>
                <a:chOff x="0" y="1324"/>
                <a:chExt cx="1162" cy="451"/>
              </a:xfrm>
            </p:grpSpPr>
            <p:sp>
              <p:nvSpPr>
                <p:cNvPr id="26710" name="Rectangle 34">
                  <a:extLst>
                    <a:ext uri="{FF2B5EF4-FFF2-40B4-BE49-F238E27FC236}">
                      <a16:creationId xmlns:a16="http://schemas.microsoft.com/office/drawing/2014/main" id="{E1A6CA0D-9FB7-4242-8E4A-3EE748B8BF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1348"/>
                  <a:ext cx="111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Communication Error Detection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1" name="Rectangle 35">
                  <a:extLst>
                    <a:ext uri="{FF2B5EF4-FFF2-40B4-BE49-F238E27FC236}">
                      <a16:creationId xmlns:a16="http://schemas.microsoft.com/office/drawing/2014/main" id="{E86CFB0D-85A1-4334-841B-05E7159D12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16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1" name="Group 36">
                <a:extLst>
                  <a:ext uri="{FF2B5EF4-FFF2-40B4-BE49-F238E27FC236}">
                    <a16:creationId xmlns:a16="http://schemas.microsoft.com/office/drawing/2014/main" id="{BF617482-8E2C-49ED-BAC3-1D5AEC198D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1324"/>
                <a:ext cx="555" cy="451"/>
                <a:chOff x="1162" y="1324"/>
                <a:chExt cx="555" cy="451"/>
              </a:xfrm>
            </p:grpSpPr>
            <p:sp>
              <p:nvSpPr>
                <p:cNvPr id="26708" name="Rectangle 37">
                  <a:extLst>
                    <a:ext uri="{FF2B5EF4-FFF2-40B4-BE49-F238E27FC236}">
                      <a16:creationId xmlns:a16="http://schemas.microsoft.com/office/drawing/2014/main" id="{117E1159-F6C0-4AE5-B807-1114AF2221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1348"/>
                  <a:ext cx="507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Parity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9" name="Rectangle 38">
                  <a:extLst>
                    <a:ext uri="{FF2B5EF4-FFF2-40B4-BE49-F238E27FC236}">
                      <a16:creationId xmlns:a16="http://schemas.microsoft.com/office/drawing/2014/main" id="{6595AF46-688D-4607-B7FC-1CC1FE095C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1324"/>
                  <a:ext cx="555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2" name="Group 39">
                <a:extLst>
                  <a:ext uri="{FF2B5EF4-FFF2-40B4-BE49-F238E27FC236}">
                    <a16:creationId xmlns:a16="http://schemas.microsoft.com/office/drawing/2014/main" id="{358A4162-C206-4276-91C7-331D408BF5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1324"/>
                <a:ext cx="672" cy="451"/>
                <a:chOff x="1717" y="1324"/>
                <a:chExt cx="672" cy="451"/>
              </a:xfrm>
            </p:grpSpPr>
            <p:sp>
              <p:nvSpPr>
                <p:cNvPr id="26706" name="Rectangle 40">
                  <a:extLst>
                    <a:ext uri="{FF2B5EF4-FFF2-40B4-BE49-F238E27FC236}">
                      <a16:creationId xmlns:a16="http://schemas.microsoft.com/office/drawing/2014/main" id="{E18AF2D1-8479-43AE-BDF2-4157D0F68C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1348"/>
                  <a:ext cx="62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16/24 bit CRC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7" name="Rectangle 41">
                  <a:extLst>
                    <a:ext uri="{FF2B5EF4-FFF2-40B4-BE49-F238E27FC236}">
                      <a16:creationId xmlns:a16="http://schemas.microsoft.com/office/drawing/2014/main" id="{FF5299C3-C554-468D-8D8A-D579547051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1324"/>
                  <a:ext cx="67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3" name="Group 42">
                <a:extLst>
                  <a:ext uri="{FF2B5EF4-FFF2-40B4-BE49-F238E27FC236}">
                    <a16:creationId xmlns:a16="http://schemas.microsoft.com/office/drawing/2014/main" id="{B39BCF36-6762-4B97-90C3-5BE4ED073E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823"/>
                <a:ext cx="1162" cy="355"/>
                <a:chOff x="0" y="1823"/>
                <a:chExt cx="1162" cy="355"/>
              </a:xfrm>
            </p:grpSpPr>
            <p:sp>
              <p:nvSpPr>
                <p:cNvPr id="26704" name="Rectangle 43">
                  <a:extLst>
                    <a:ext uri="{FF2B5EF4-FFF2-40B4-BE49-F238E27FC236}">
                      <a16:creationId xmlns:a16="http://schemas.microsoft.com/office/drawing/2014/main" id="{3F58786A-85EE-460D-AF57-96668A9E99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1847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Membership Service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5" name="Rectangle 44">
                  <a:extLst>
                    <a:ext uri="{FF2B5EF4-FFF2-40B4-BE49-F238E27FC236}">
                      <a16:creationId xmlns:a16="http://schemas.microsoft.com/office/drawing/2014/main" id="{304FCB26-8208-46B0-AAD3-C282892ED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823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4" name="Group 45">
                <a:extLst>
                  <a:ext uri="{FF2B5EF4-FFF2-40B4-BE49-F238E27FC236}">
                    <a16:creationId xmlns:a16="http://schemas.microsoft.com/office/drawing/2014/main" id="{E83F0DD9-7B88-48A4-A979-45D99F0320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1823"/>
                <a:ext cx="555" cy="355"/>
                <a:chOff x="1162" y="1823"/>
                <a:chExt cx="555" cy="355"/>
              </a:xfrm>
            </p:grpSpPr>
            <p:sp>
              <p:nvSpPr>
                <p:cNvPr id="26702" name="Rectangle 46">
                  <a:extLst>
                    <a:ext uri="{FF2B5EF4-FFF2-40B4-BE49-F238E27FC236}">
                      <a16:creationId xmlns:a16="http://schemas.microsoft.com/office/drawing/2014/main" id="{7D10065A-4DFD-4E63-A033-B5A15C828F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1847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simple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3" name="Rectangle 47">
                  <a:extLst>
                    <a:ext uri="{FF2B5EF4-FFF2-40B4-BE49-F238E27FC236}">
                      <a16:creationId xmlns:a16="http://schemas.microsoft.com/office/drawing/2014/main" id="{B07190B7-4B75-47A0-93D0-4A907EBE52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1823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5" name="Group 48">
                <a:extLst>
                  <a:ext uri="{FF2B5EF4-FFF2-40B4-BE49-F238E27FC236}">
                    <a16:creationId xmlns:a16="http://schemas.microsoft.com/office/drawing/2014/main" id="{D86336C2-62C9-419B-A1DC-267BE89FB0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1823"/>
                <a:ext cx="672" cy="355"/>
                <a:chOff x="1717" y="1823"/>
                <a:chExt cx="672" cy="355"/>
              </a:xfrm>
            </p:grpSpPr>
            <p:sp>
              <p:nvSpPr>
                <p:cNvPr id="26700" name="Rectangle 49">
                  <a:extLst>
                    <a:ext uri="{FF2B5EF4-FFF2-40B4-BE49-F238E27FC236}">
                      <a16:creationId xmlns:a16="http://schemas.microsoft.com/office/drawing/2014/main" id="{BEB9E87D-597A-4599-A710-C3C1E67936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1847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full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1" name="Rectangle 50">
                  <a:extLst>
                    <a:ext uri="{FF2B5EF4-FFF2-40B4-BE49-F238E27FC236}">
                      <a16:creationId xmlns:a16="http://schemas.microsoft.com/office/drawing/2014/main" id="{A9102C2D-D675-473A-A46B-DFA88BA613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1823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6" name="Group 51">
                <a:extLst>
                  <a:ext uri="{FF2B5EF4-FFF2-40B4-BE49-F238E27FC236}">
                    <a16:creationId xmlns:a16="http://schemas.microsoft.com/office/drawing/2014/main" id="{7B2E6877-B096-4316-9F47-867D44ED07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226"/>
                <a:ext cx="1162" cy="451"/>
                <a:chOff x="0" y="2226"/>
                <a:chExt cx="1162" cy="451"/>
              </a:xfrm>
            </p:grpSpPr>
            <p:sp>
              <p:nvSpPr>
                <p:cNvPr id="26698" name="Rectangle 52">
                  <a:extLst>
                    <a:ext uri="{FF2B5EF4-FFF2-40B4-BE49-F238E27FC236}">
                      <a16:creationId xmlns:a16="http://schemas.microsoft.com/office/drawing/2014/main" id="{9713ECB2-DB62-4266-905D-AEFAA9D06D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2250"/>
                  <a:ext cx="111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External Clock Synchronization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9" name="Rectangle 53">
                  <a:extLst>
                    <a:ext uri="{FF2B5EF4-FFF2-40B4-BE49-F238E27FC236}">
                      <a16:creationId xmlns:a16="http://schemas.microsoft.com/office/drawing/2014/main" id="{FCF5F9AB-04B1-4BE8-8F50-E98624461A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226"/>
                  <a:ext cx="116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7" name="Group 54">
                <a:extLst>
                  <a:ext uri="{FF2B5EF4-FFF2-40B4-BE49-F238E27FC236}">
                    <a16:creationId xmlns:a16="http://schemas.microsoft.com/office/drawing/2014/main" id="{7A0C2DC7-83AD-4F6D-9705-6E82A02802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2226"/>
                <a:ext cx="555" cy="451"/>
                <a:chOff x="1162" y="2226"/>
                <a:chExt cx="555" cy="451"/>
              </a:xfrm>
            </p:grpSpPr>
            <p:sp>
              <p:nvSpPr>
                <p:cNvPr id="26696" name="Rectangle 55">
                  <a:extLst>
                    <a:ext uri="{FF2B5EF4-FFF2-40B4-BE49-F238E27FC236}">
                      <a16:creationId xmlns:a16="http://schemas.microsoft.com/office/drawing/2014/main" id="{8C5C489A-4729-4991-B119-26D7C496DF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2250"/>
                  <a:ext cx="507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7" name="Rectangle 56">
                  <a:extLst>
                    <a:ext uri="{FF2B5EF4-FFF2-40B4-BE49-F238E27FC236}">
                      <a16:creationId xmlns:a16="http://schemas.microsoft.com/office/drawing/2014/main" id="{08DE2F2B-8DC7-4BC0-9101-6D3254F59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2226"/>
                  <a:ext cx="555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8" name="Group 57">
                <a:extLst>
                  <a:ext uri="{FF2B5EF4-FFF2-40B4-BE49-F238E27FC236}">
                    <a16:creationId xmlns:a16="http://schemas.microsoft.com/office/drawing/2014/main" id="{9FE07DFB-6471-418C-AB11-0B6F1C6BE2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2226"/>
                <a:ext cx="672" cy="451"/>
                <a:chOff x="1717" y="2226"/>
                <a:chExt cx="672" cy="451"/>
              </a:xfrm>
            </p:grpSpPr>
            <p:sp>
              <p:nvSpPr>
                <p:cNvPr id="26694" name="Rectangle 58">
                  <a:extLst>
                    <a:ext uri="{FF2B5EF4-FFF2-40B4-BE49-F238E27FC236}">
                      <a16:creationId xmlns:a16="http://schemas.microsoft.com/office/drawing/2014/main" id="{9A997465-F8AA-4A68-98FA-05C410CB48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2250"/>
                  <a:ext cx="62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5" name="Rectangle 59">
                  <a:extLst>
                    <a:ext uri="{FF2B5EF4-FFF2-40B4-BE49-F238E27FC236}">
                      <a16:creationId xmlns:a16="http://schemas.microsoft.com/office/drawing/2014/main" id="{DF9C2932-83BD-4814-BBB7-1EA0D960F5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2226"/>
                  <a:ext cx="67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9" name="Group 60">
                <a:extLst>
                  <a:ext uri="{FF2B5EF4-FFF2-40B4-BE49-F238E27FC236}">
                    <a16:creationId xmlns:a16="http://schemas.microsoft.com/office/drawing/2014/main" id="{C8BE397C-76DC-4369-AD28-83436F4C2C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725"/>
                <a:ext cx="1162" cy="451"/>
                <a:chOff x="0" y="2725"/>
                <a:chExt cx="1162" cy="451"/>
              </a:xfrm>
            </p:grpSpPr>
            <p:sp>
              <p:nvSpPr>
                <p:cNvPr id="26692" name="Rectangle 61">
                  <a:extLst>
                    <a:ext uri="{FF2B5EF4-FFF2-40B4-BE49-F238E27FC236}">
                      <a16:creationId xmlns:a16="http://schemas.microsoft.com/office/drawing/2014/main" id="{1CC47954-F5D2-4CA0-A0A7-480B8FD6E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2749"/>
                  <a:ext cx="111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Time-Redundant Transmission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3" name="Rectangle 62">
                  <a:extLst>
                    <a:ext uri="{FF2B5EF4-FFF2-40B4-BE49-F238E27FC236}">
                      <a16:creationId xmlns:a16="http://schemas.microsoft.com/office/drawing/2014/main" id="{10147E4B-255D-44FA-8108-A661C62FC4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725"/>
                  <a:ext cx="116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0" name="Group 63">
                <a:extLst>
                  <a:ext uri="{FF2B5EF4-FFF2-40B4-BE49-F238E27FC236}">
                    <a16:creationId xmlns:a16="http://schemas.microsoft.com/office/drawing/2014/main" id="{19136109-53F9-4321-8275-A7AAE6505A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2725"/>
                <a:ext cx="555" cy="451"/>
                <a:chOff x="1162" y="2725"/>
                <a:chExt cx="555" cy="451"/>
              </a:xfrm>
            </p:grpSpPr>
            <p:sp>
              <p:nvSpPr>
                <p:cNvPr id="26690" name="Rectangle 64">
                  <a:extLst>
                    <a:ext uri="{FF2B5EF4-FFF2-40B4-BE49-F238E27FC236}">
                      <a16:creationId xmlns:a16="http://schemas.microsoft.com/office/drawing/2014/main" id="{9283FE63-3724-4F97-9D6B-90B4CF5DC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2749"/>
                  <a:ext cx="507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1" name="Rectangle 65">
                  <a:extLst>
                    <a:ext uri="{FF2B5EF4-FFF2-40B4-BE49-F238E27FC236}">
                      <a16:creationId xmlns:a16="http://schemas.microsoft.com/office/drawing/2014/main" id="{52897946-9E98-449E-83C3-556E433931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2725"/>
                  <a:ext cx="555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1" name="Group 66">
                <a:extLst>
                  <a:ext uri="{FF2B5EF4-FFF2-40B4-BE49-F238E27FC236}">
                    <a16:creationId xmlns:a16="http://schemas.microsoft.com/office/drawing/2014/main" id="{9F803132-F34A-4EDF-A203-2F34A8D768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2725"/>
                <a:ext cx="672" cy="451"/>
                <a:chOff x="1717" y="2725"/>
                <a:chExt cx="672" cy="451"/>
              </a:xfrm>
            </p:grpSpPr>
            <p:sp>
              <p:nvSpPr>
                <p:cNvPr id="26688" name="Rectangle 67">
                  <a:extLst>
                    <a:ext uri="{FF2B5EF4-FFF2-40B4-BE49-F238E27FC236}">
                      <a16:creationId xmlns:a16="http://schemas.microsoft.com/office/drawing/2014/main" id="{7EB8B019-DA04-4AED-B36B-A163AA8B1A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2749"/>
                  <a:ext cx="62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9" name="Rectangle 68">
                  <a:extLst>
                    <a:ext uri="{FF2B5EF4-FFF2-40B4-BE49-F238E27FC236}">
                      <a16:creationId xmlns:a16="http://schemas.microsoft.com/office/drawing/2014/main" id="{E3F24828-BCE9-48E5-94CD-D7A69002A2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2725"/>
                  <a:ext cx="67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2" name="Group 69">
                <a:extLst>
                  <a:ext uri="{FF2B5EF4-FFF2-40B4-BE49-F238E27FC236}">
                    <a16:creationId xmlns:a16="http://schemas.microsoft.com/office/drawing/2014/main" id="{FAD0C71C-0DAD-4D0C-B1CF-D22C4305BF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224"/>
                <a:ext cx="1162" cy="355"/>
                <a:chOff x="0" y="3224"/>
                <a:chExt cx="1162" cy="355"/>
              </a:xfrm>
            </p:grpSpPr>
            <p:sp>
              <p:nvSpPr>
                <p:cNvPr id="26686" name="Rectangle 70">
                  <a:extLst>
                    <a:ext uri="{FF2B5EF4-FFF2-40B4-BE49-F238E27FC236}">
                      <a16:creationId xmlns:a16="http://schemas.microsoft.com/office/drawing/2014/main" id="{943D5A73-A565-43C7-9ABF-80A3E15CC8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3248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Duplex Nodes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7" name="Rectangle 71">
                  <a:extLst>
                    <a:ext uri="{FF2B5EF4-FFF2-40B4-BE49-F238E27FC236}">
                      <a16:creationId xmlns:a16="http://schemas.microsoft.com/office/drawing/2014/main" id="{BA1DA9A5-0551-4233-84FD-4604CD6D75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224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3" name="Group 72">
                <a:extLst>
                  <a:ext uri="{FF2B5EF4-FFF2-40B4-BE49-F238E27FC236}">
                    <a16:creationId xmlns:a16="http://schemas.microsoft.com/office/drawing/2014/main" id="{2BB01A4A-7BEA-44A1-8AC1-4187B3D70A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3224"/>
                <a:ext cx="555" cy="355"/>
                <a:chOff x="1162" y="3224"/>
                <a:chExt cx="555" cy="355"/>
              </a:xfrm>
            </p:grpSpPr>
            <p:sp>
              <p:nvSpPr>
                <p:cNvPr id="26684" name="Rectangle 73">
                  <a:extLst>
                    <a:ext uri="{FF2B5EF4-FFF2-40B4-BE49-F238E27FC236}">
                      <a16:creationId xmlns:a16="http://schemas.microsoft.com/office/drawing/2014/main" id="{8F2B28F4-0D18-422D-B11C-B1378A8765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3248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5" name="Rectangle 74">
                  <a:extLst>
                    <a:ext uri="{FF2B5EF4-FFF2-40B4-BE49-F238E27FC236}">
                      <a16:creationId xmlns:a16="http://schemas.microsoft.com/office/drawing/2014/main" id="{EC34A8D2-8F8F-4183-BD14-B8461BACBC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3224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4" name="Group 75">
                <a:extLst>
                  <a:ext uri="{FF2B5EF4-FFF2-40B4-BE49-F238E27FC236}">
                    <a16:creationId xmlns:a16="http://schemas.microsoft.com/office/drawing/2014/main" id="{EAFCD860-E21E-4ACB-930A-ED413ED735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3224"/>
                <a:ext cx="672" cy="355"/>
                <a:chOff x="1717" y="3224"/>
                <a:chExt cx="672" cy="355"/>
              </a:xfrm>
            </p:grpSpPr>
            <p:sp>
              <p:nvSpPr>
                <p:cNvPr id="26682" name="Rectangle 76">
                  <a:extLst>
                    <a:ext uri="{FF2B5EF4-FFF2-40B4-BE49-F238E27FC236}">
                      <a16:creationId xmlns:a16="http://schemas.microsoft.com/office/drawing/2014/main" id="{A56271C6-1FED-42CB-A130-B04AF31BCF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3248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3" name="Rectangle 77">
                  <a:extLst>
                    <a:ext uri="{FF2B5EF4-FFF2-40B4-BE49-F238E27FC236}">
                      <a16:creationId xmlns:a16="http://schemas.microsoft.com/office/drawing/2014/main" id="{AAD0958C-32D7-4E4D-89D7-84D8CF538D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3224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5" name="Group 78">
                <a:extLst>
                  <a:ext uri="{FF2B5EF4-FFF2-40B4-BE49-F238E27FC236}">
                    <a16:creationId xmlns:a16="http://schemas.microsoft.com/office/drawing/2014/main" id="{0C930033-85A9-4341-A0F7-70E037E218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627"/>
                <a:ext cx="1162" cy="355"/>
                <a:chOff x="0" y="3627"/>
                <a:chExt cx="1162" cy="355"/>
              </a:xfrm>
            </p:grpSpPr>
            <p:sp>
              <p:nvSpPr>
                <p:cNvPr id="26680" name="Rectangle 79">
                  <a:extLst>
                    <a:ext uri="{FF2B5EF4-FFF2-40B4-BE49-F238E27FC236}">
                      <a16:creationId xmlns:a16="http://schemas.microsoft.com/office/drawing/2014/main" id="{1F0513C1-D25A-4053-AAAB-53082E63FB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3651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Duplex Channels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1" name="Rectangle 80">
                  <a:extLst>
                    <a:ext uri="{FF2B5EF4-FFF2-40B4-BE49-F238E27FC236}">
                      <a16:creationId xmlns:a16="http://schemas.microsoft.com/office/drawing/2014/main" id="{5F1D3805-3723-4609-8D37-CA5312A442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627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6" name="Group 81">
                <a:extLst>
                  <a:ext uri="{FF2B5EF4-FFF2-40B4-BE49-F238E27FC236}">
                    <a16:creationId xmlns:a16="http://schemas.microsoft.com/office/drawing/2014/main" id="{E993EB59-B922-468F-A3F5-00C5F4464E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3627"/>
                <a:ext cx="555" cy="355"/>
                <a:chOff x="1162" y="3627"/>
                <a:chExt cx="555" cy="355"/>
              </a:xfrm>
            </p:grpSpPr>
            <p:sp>
              <p:nvSpPr>
                <p:cNvPr id="26678" name="Rectangle 82">
                  <a:extLst>
                    <a:ext uri="{FF2B5EF4-FFF2-40B4-BE49-F238E27FC236}">
                      <a16:creationId xmlns:a16="http://schemas.microsoft.com/office/drawing/2014/main" id="{4E9D53DB-631B-4364-9DD8-2F29345A59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3651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9" name="Rectangle 83">
                  <a:extLst>
                    <a:ext uri="{FF2B5EF4-FFF2-40B4-BE49-F238E27FC236}">
                      <a16:creationId xmlns:a16="http://schemas.microsoft.com/office/drawing/2014/main" id="{23B8B002-5C26-4916-8725-D7256BC43B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3627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7" name="Group 84">
                <a:extLst>
                  <a:ext uri="{FF2B5EF4-FFF2-40B4-BE49-F238E27FC236}">
                    <a16:creationId xmlns:a16="http://schemas.microsoft.com/office/drawing/2014/main" id="{755FCDAE-4949-4AEA-8BFD-D5FF2C2639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3627"/>
                <a:ext cx="672" cy="355"/>
                <a:chOff x="1717" y="3627"/>
                <a:chExt cx="672" cy="355"/>
              </a:xfrm>
            </p:grpSpPr>
            <p:sp>
              <p:nvSpPr>
                <p:cNvPr id="26676" name="Rectangle 85">
                  <a:extLst>
                    <a:ext uri="{FF2B5EF4-FFF2-40B4-BE49-F238E27FC236}">
                      <a16:creationId xmlns:a16="http://schemas.microsoft.com/office/drawing/2014/main" id="{C90EFC65-E580-4BD0-9B00-B441B0E59F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3651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7" name="Rectangle 86">
                  <a:extLst>
                    <a:ext uri="{FF2B5EF4-FFF2-40B4-BE49-F238E27FC236}">
                      <a16:creationId xmlns:a16="http://schemas.microsoft.com/office/drawing/2014/main" id="{D2082B9D-6BA4-4696-8E23-BFD058B428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3627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8" name="Group 87">
                <a:extLst>
                  <a:ext uri="{FF2B5EF4-FFF2-40B4-BE49-F238E27FC236}">
                    <a16:creationId xmlns:a16="http://schemas.microsoft.com/office/drawing/2014/main" id="{08BD018C-1EF8-4696-BB12-519F9AB70B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030"/>
                <a:ext cx="1162" cy="355"/>
                <a:chOff x="0" y="4030"/>
                <a:chExt cx="1162" cy="355"/>
              </a:xfrm>
            </p:grpSpPr>
            <p:sp>
              <p:nvSpPr>
                <p:cNvPr id="26674" name="Rectangle 88">
                  <a:extLst>
                    <a:ext uri="{FF2B5EF4-FFF2-40B4-BE49-F238E27FC236}">
                      <a16:creationId xmlns:a16="http://schemas.microsoft.com/office/drawing/2014/main" id="{1B57D6A0-FFB0-4FE8-82AD-FC187BC3A2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4054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Redundancy Management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5" name="Rectangle 89">
                  <a:extLst>
                    <a:ext uri="{FF2B5EF4-FFF2-40B4-BE49-F238E27FC236}">
                      <a16:creationId xmlns:a16="http://schemas.microsoft.com/office/drawing/2014/main" id="{08DECE3E-E6D9-4D53-8B3B-5C96CDD3E0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030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9" name="Group 90">
                <a:extLst>
                  <a:ext uri="{FF2B5EF4-FFF2-40B4-BE49-F238E27FC236}">
                    <a16:creationId xmlns:a16="http://schemas.microsoft.com/office/drawing/2014/main" id="{3CECE999-F5A5-41BA-9C83-F26EA87EE9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4030"/>
                <a:ext cx="555" cy="355"/>
                <a:chOff x="1162" y="4030"/>
                <a:chExt cx="555" cy="355"/>
              </a:xfrm>
            </p:grpSpPr>
            <p:sp>
              <p:nvSpPr>
                <p:cNvPr id="26672" name="Rectangle 91">
                  <a:extLst>
                    <a:ext uri="{FF2B5EF4-FFF2-40B4-BE49-F238E27FC236}">
                      <a16:creationId xmlns:a16="http://schemas.microsoft.com/office/drawing/2014/main" id="{5DD779CF-0DFC-4876-99F7-43CEA4B1DB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4054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3" name="Rectangle 92">
                  <a:extLst>
                    <a:ext uri="{FF2B5EF4-FFF2-40B4-BE49-F238E27FC236}">
                      <a16:creationId xmlns:a16="http://schemas.microsoft.com/office/drawing/2014/main" id="{89C3AF25-F579-4E0A-AF66-D0FFD77752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4030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60" name="Group 93">
                <a:extLst>
                  <a:ext uri="{FF2B5EF4-FFF2-40B4-BE49-F238E27FC236}">
                    <a16:creationId xmlns:a16="http://schemas.microsoft.com/office/drawing/2014/main" id="{0FD3C5BC-B498-48FA-9C83-4401F1202B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4030"/>
                <a:ext cx="672" cy="355"/>
                <a:chOff x="1717" y="4030"/>
                <a:chExt cx="672" cy="355"/>
              </a:xfrm>
            </p:grpSpPr>
            <p:sp>
              <p:nvSpPr>
                <p:cNvPr id="26670" name="Rectangle 94">
                  <a:extLst>
                    <a:ext uri="{FF2B5EF4-FFF2-40B4-BE49-F238E27FC236}">
                      <a16:creationId xmlns:a16="http://schemas.microsoft.com/office/drawing/2014/main" id="{671150DB-6376-433C-B6C4-8AF0A12021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4054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1" name="Rectangle 95">
                  <a:extLst>
                    <a:ext uri="{FF2B5EF4-FFF2-40B4-BE49-F238E27FC236}">
                      <a16:creationId xmlns:a16="http://schemas.microsoft.com/office/drawing/2014/main" id="{E545992E-5F14-4646-939A-652E2FD701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4030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61" name="Group 96">
                <a:extLst>
                  <a:ext uri="{FF2B5EF4-FFF2-40B4-BE49-F238E27FC236}">
                    <a16:creationId xmlns:a16="http://schemas.microsoft.com/office/drawing/2014/main" id="{D8285D4B-A8CB-4CF8-AEF4-EC59FF72C7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433"/>
                <a:ext cx="1162" cy="355"/>
                <a:chOff x="0" y="4433"/>
                <a:chExt cx="1162" cy="355"/>
              </a:xfrm>
            </p:grpSpPr>
            <p:sp>
              <p:nvSpPr>
                <p:cNvPr id="26668" name="Rectangle 97">
                  <a:extLst>
                    <a:ext uri="{FF2B5EF4-FFF2-40B4-BE49-F238E27FC236}">
                      <a16:creationId xmlns:a16="http://schemas.microsoft.com/office/drawing/2014/main" id="{B48F0F5B-90FB-4E97-8743-A136F07DFB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4457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Shadow Node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69" name="Rectangle 98">
                  <a:extLst>
                    <a:ext uri="{FF2B5EF4-FFF2-40B4-BE49-F238E27FC236}">
                      <a16:creationId xmlns:a16="http://schemas.microsoft.com/office/drawing/2014/main" id="{34BA8B49-70EC-45AA-8BB8-89B62FCB0D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433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62" name="Group 99">
                <a:extLst>
                  <a:ext uri="{FF2B5EF4-FFF2-40B4-BE49-F238E27FC236}">
                    <a16:creationId xmlns:a16="http://schemas.microsoft.com/office/drawing/2014/main" id="{F6B5CBD6-B0DA-4CFB-8A85-5342DF8DB0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4433"/>
                <a:ext cx="555" cy="355"/>
                <a:chOff x="1162" y="4433"/>
                <a:chExt cx="555" cy="355"/>
              </a:xfrm>
            </p:grpSpPr>
            <p:sp>
              <p:nvSpPr>
                <p:cNvPr id="26666" name="Rectangle 100">
                  <a:extLst>
                    <a:ext uri="{FF2B5EF4-FFF2-40B4-BE49-F238E27FC236}">
                      <a16:creationId xmlns:a16="http://schemas.microsoft.com/office/drawing/2014/main" id="{D9E2EEB6-00D4-4E1A-B6AF-A424B3132A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4457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67" name="Rectangle 101">
                  <a:extLst>
                    <a:ext uri="{FF2B5EF4-FFF2-40B4-BE49-F238E27FC236}">
                      <a16:creationId xmlns:a16="http://schemas.microsoft.com/office/drawing/2014/main" id="{5A9A4100-88FA-421B-A199-205C0ABC7F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4433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63" name="Group 102">
                <a:extLst>
                  <a:ext uri="{FF2B5EF4-FFF2-40B4-BE49-F238E27FC236}">
                    <a16:creationId xmlns:a16="http://schemas.microsoft.com/office/drawing/2014/main" id="{8EE27CAA-5615-44F5-A125-B0984DD515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4433"/>
                <a:ext cx="672" cy="355"/>
                <a:chOff x="1717" y="4433"/>
                <a:chExt cx="672" cy="355"/>
              </a:xfrm>
            </p:grpSpPr>
            <p:sp>
              <p:nvSpPr>
                <p:cNvPr id="26664" name="Rectangle 103">
                  <a:extLst>
                    <a:ext uri="{FF2B5EF4-FFF2-40B4-BE49-F238E27FC236}">
                      <a16:creationId xmlns:a16="http://schemas.microsoft.com/office/drawing/2014/main" id="{F26A2FE7-20EF-4FF3-A699-8481866172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4457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65" name="Rectangle 104">
                  <a:extLst>
                    <a:ext uri="{FF2B5EF4-FFF2-40B4-BE49-F238E27FC236}">
                      <a16:creationId xmlns:a16="http://schemas.microsoft.com/office/drawing/2014/main" id="{C77FB1B7-084A-4657-8A1A-8C149C30F9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4433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</p:grpSp>
        <p:sp>
          <p:nvSpPr>
            <p:cNvPr id="26630" name="Rectangle 105">
              <a:extLst>
                <a:ext uri="{FF2B5EF4-FFF2-40B4-BE49-F238E27FC236}">
                  <a16:creationId xmlns:a16="http://schemas.microsoft.com/office/drawing/2014/main" id="{060BB57C-849B-47D4-86CF-C29590680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-3"/>
              <a:ext cx="2395" cy="479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2880" tIns="0" rIns="0" bIns="0"/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hu-HU" altLang="hu-HU"/>
            </a:p>
          </p:txBody>
        </p:sp>
      </p:grpSp>
      <p:sp>
        <p:nvSpPr>
          <p:cNvPr id="26628" name="Rectangle 106">
            <a:extLst>
              <a:ext uri="{FF2B5EF4-FFF2-40B4-BE49-F238E27FC236}">
                <a16:creationId xmlns:a16="http://schemas.microsoft.com/office/drawing/2014/main" id="{EA4BE83C-E587-4672-971E-916E754DC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925" y="1700213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endParaRPr lang="en-US" altLang="hu-HU" sz="120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</a:endParaRPr>
          </a:p>
        </p:txBody>
      </p:sp>
      <p:sp>
        <p:nvSpPr>
          <p:cNvPr id="107" name="Szövegdoboz 1">
            <a:extLst>
              <a:ext uri="{FF2B5EF4-FFF2-40B4-BE49-F238E27FC236}">
                <a16:creationId xmlns:a16="http://schemas.microsoft.com/office/drawing/2014/main" id="{7E7A5B78-FC7C-417A-A8E1-84ACEF274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A comparison TTP/A vs. TTP/C</a:t>
            </a:r>
          </a:p>
        </p:txBody>
      </p:sp>
    </p:spTree>
    <p:extLst>
      <p:ext uri="{BB962C8B-B14F-4D97-AF65-F5344CB8AC3E}">
        <p14:creationId xmlns:p14="http://schemas.microsoft.com/office/powerpoint/2010/main" val="118618709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4C5200D8-1352-4D12-8750-491B87651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2" y="1420812"/>
            <a:ext cx="8077200" cy="4038600"/>
          </a:xfrm>
        </p:spPr>
        <p:txBody>
          <a:bodyPr/>
          <a:lstStyle/>
          <a:p>
            <a:pPr algn="just" eaLnBrk="1" hangingPunct="1"/>
            <a:r>
              <a:rPr lang="en-US" altLang="hu-HU" dirty="0">
                <a:cs typeface="Arial" panose="020B0604020202020204" pitchFamily="34" charset="0"/>
              </a:rPr>
              <a:t>TTP/A is intended for low cost </a:t>
            </a:r>
          </a:p>
          <a:p>
            <a:pPr algn="just" eaLnBrk="1" hangingPunct="1"/>
            <a:r>
              <a:rPr lang="en-US" altLang="hu-HU" dirty="0" err="1">
                <a:cs typeface="Arial" panose="020B0604020202020204" pitchFamily="34" charset="0"/>
              </a:rPr>
              <a:t>TTPnode</a:t>
            </a:r>
            <a:r>
              <a:rPr lang="en-US" altLang="hu-HU" sz="2800" dirty="0">
                <a:cs typeface="Arial" panose="020B0604020202020204" pitchFamily="34" charset="0"/>
              </a:rPr>
              <a:t> </a:t>
            </a:r>
            <a:r>
              <a:rPr lang="en-US" altLang="hu-HU" dirty="0">
                <a:cs typeface="Arial" panose="020B0604020202020204" pitchFamily="34" charset="0"/>
              </a:rPr>
              <a:t>implements such an integrated TTP/C and TTP/A solution to carry out all sensing and actuating action within hard real-time deadlines and minimal jitter</a:t>
            </a:r>
          </a:p>
          <a:p>
            <a:pPr algn="just" eaLnBrk="1" hangingPunct="1">
              <a:buFontTx/>
              <a:buNone/>
            </a:pPr>
            <a:r>
              <a:rPr lang="en-US" alt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	(Jitter: </a:t>
            </a:r>
            <a:r>
              <a:rPr lang="en-US" altLang="hu-HU" sz="1800" dirty="0">
                <a:latin typeface="Arial" panose="020B0604020202020204" pitchFamily="34" charset="0"/>
                <a:cs typeface="Arial" panose="020B0604020202020204" pitchFamily="34" charset="0"/>
              </a:rPr>
              <a:t>The jitter is the difference between the maximum and the minimum duration of an action (processing action, communication action)</a:t>
            </a:r>
            <a:r>
              <a:rPr lang="en-US" altLang="hu-HU" sz="1800" dirty="0">
                <a:cs typeface="Arial" panose="020B0604020202020204" pitchFamily="34" charset="0"/>
              </a:rPr>
              <a:t> </a:t>
            </a:r>
            <a:r>
              <a:rPr lang="en-US" altLang="hu-HU" sz="1800" b="1" dirty="0">
                <a:cs typeface="Arial" panose="020B0604020202020204" pitchFamily="34" charset="0"/>
              </a:rPr>
              <a:t>)</a:t>
            </a:r>
          </a:p>
          <a:p>
            <a:pPr algn="just" eaLnBrk="1" hangingPunct="1"/>
            <a:endParaRPr lang="en-US" altLang="hu-HU" sz="1800" dirty="0">
              <a:ea typeface="Arial Unicode MS" pitchFamily="50" charset="-128"/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B000D5AF-B6FB-448C-BC72-E3B150760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 + TTP/A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B2F95B66-19C7-4F09-BA94-686A52F05391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760742278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7CFC695C-E1BA-4129-8EE9-A59309C32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592" y="1124744"/>
            <a:ext cx="7992888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hu-HU" dirty="0" err="1"/>
              <a:t>TTTech</a:t>
            </a:r>
            <a:r>
              <a:rPr lang="en-US" altLang="hu-HU" dirty="0"/>
              <a:t> Evaluation Cluster -- </a:t>
            </a:r>
            <a:r>
              <a:rPr lang="en-US" altLang="hu-HU" sz="2400" dirty="0"/>
              <a:t>TTP Hardware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dirty="0"/>
              <a:t>TTP Hardware Products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 err="1"/>
              <a:t>TTPnode</a:t>
            </a:r>
            <a:endParaRPr lang="en-US" altLang="hu-HU" dirty="0"/>
          </a:p>
          <a:p>
            <a:pPr lvl="1" eaLnBrk="1" hangingPunct="1">
              <a:lnSpc>
                <a:spcPct val="90000"/>
              </a:lnSpc>
            </a:pPr>
            <a:r>
              <a:rPr lang="en-US" altLang="hu-HU" dirty="0"/>
              <a:t>TTP Software Products – TTP tools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 err="1"/>
              <a:t>TTPplan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 err="1"/>
              <a:t>TTPbuild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 err="1"/>
              <a:t>TTPos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 err="1"/>
              <a:t>TTPView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 err="1"/>
              <a:t>TTPload</a:t>
            </a:r>
            <a:endParaRPr lang="en-US" altLang="hu-HU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43A53C87-4588-4CCF-9BCE-51980B68E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 err="1"/>
              <a:t>TTTech</a:t>
            </a:r>
            <a:r>
              <a:rPr lang="en-US" altLang="hu-HU" sz="2800" b="1" dirty="0"/>
              <a:t> – Time Triggered Technology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4E86DE05-71FA-43E2-997D-713E4144E9C5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44091033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8296F37D-C01D-4E48-A53F-407C54C98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0" y="201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29699" name="Picture 4" descr="C:\User\ttpevaluationcluster_image.jpg">
            <a:extLst>
              <a:ext uri="{FF2B5EF4-FFF2-40B4-BE49-F238E27FC236}">
                <a16:creationId xmlns:a16="http://schemas.microsoft.com/office/drawing/2014/main" id="{DBC5B8E8-4912-480E-A8BF-731F71C44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27931"/>
            <a:ext cx="7848600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5">
            <a:extLst>
              <a:ext uri="{FF2B5EF4-FFF2-40B4-BE49-F238E27FC236}">
                <a16:creationId xmlns:a16="http://schemas.microsoft.com/office/drawing/2014/main" id="{9544E054-3930-4232-875C-00BA59568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"/>
            <a:ext cx="6324600" cy="771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hu-HU" dirty="0">
              <a:solidFill>
                <a:schemeClr val="tx1"/>
              </a:solidFill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4045341D-D375-4136-97F6-AEA6FB118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 Evaluation Cluster </a:t>
            </a:r>
          </a:p>
        </p:txBody>
      </p:sp>
    </p:spTree>
    <p:extLst>
      <p:ext uri="{BB962C8B-B14F-4D97-AF65-F5344CB8AC3E}">
        <p14:creationId xmlns:p14="http://schemas.microsoft.com/office/powerpoint/2010/main" val="49622351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3" descr="C:\User\ttpnode_image.jpg">
            <a:extLst>
              <a:ext uri="{FF2B5EF4-FFF2-40B4-BE49-F238E27FC236}">
                <a16:creationId xmlns:a16="http://schemas.microsoft.com/office/drawing/2014/main" id="{6FFE5EEF-C399-4B51-95DA-615285C86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35" y="1061174"/>
            <a:ext cx="46482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5">
            <a:extLst>
              <a:ext uri="{FF2B5EF4-FFF2-40B4-BE49-F238E27FC236}">
                <a16:creationId xmlns:a16="http://schemas.microsoft.com/office/drawing/2014/main" id="{8378E302-B7B2-444E-903F-714654AA7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784225"/>
            <a:ext cx="3962400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5" name="Picture 6">
            <a:extLst>
              <a:ext uri="{FF2B5EF4-FFF2-40B4-BE49-F238E27FC236}">
                <a16:creationId xmlns:a16="http://schemas.microsoft.com/office/drawing/2014/main" id="{2CCDD615-847E-43D9-8040-5EDF19DC6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6" y="3435350"/>
            <a:ext cx="6005660" cy="331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zövegdoboz 1">
            <a:extLst>
              <a:ext uri="{FF2B5EF4-FFF2-40B4-BE49-F238E27FC236}">
                <a16:creationId xmlns:a16="http://schemas.microsoft.com/office/drawing/2014/main" id="{05DC3056-BBEE-4487-A219-7E21F7FF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 err="1"/>
              <a:t>TTPnode</a:t>
            </a:r>
            <a:endParaRPr lang="en-US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128059273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 descr="C:\User\ttp_sde_diagram.gif">
            <a:extLst>
              <a:ext uri="{FF2B5EF4-FFF2-40B4-BE49-F238E27FC236}">
                <a16:creationId xmlns:a16="http://schemas.microsoft.com/office/drawing/2014/main" id="{BC2A9C04-C34E-449F-BD74-22C19FAD8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7239000" cy="602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33446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665AF8DE-69EA-4427-90AE-F72479E2EF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260648"/>
            <a:ext cx="80010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altLang="hu-HU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i="1" dirty="0"/>
              <a:t>(Contd.)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dirty="0" err="1"/>
              <a:t>TTPplan</a:t>
            </a:r>
            <a:endParaRPr lang="en-US" altLang="hu-HU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dirty="0"/>
              <a:t>	A comprehensive tool for the design of TTP clusters based on the concepts of state messages and temporal firewalls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dirty="0" err="1"/>
              <a:t>TTPbuild</a:t>
            </a:r>
            <a:endParaRPr lang="en-US" altLang="hu-HU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dirty="0"/>
              <a:t>	An environment for t</a:t>
            </a:r>
            <a:r>
              <a:rPr lang="en-US" altLang="zh-CN" sz="2000" b="1" dirty="0"/>
              <a:t>he design of nodes in a TTP cluster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 err="1"/>
              <a:t>TTPos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/>
              <a:t>	The Time-Triggered Architecture and the TTP/C communication protocol, with fault-tolerance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 err="1"/>
              <a:t>TTPview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/>
              <a:t>	An easy-to-use graphical user interface which monitors the real-time messages among nodes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 err="1"/>
              <a:t>TTPload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/>
              <a:t>	An easy-to-use graphical user interface which allows to create and maintain download collections </a:t>
            </a:r>
            <a:endParaRPr lang="en-US" alt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143300015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2E4EFBD-82F4-47E1-9CA2-AB3D1902E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556792"/>
            <a:ext cx="1336675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 anchor="b"/>
          <a:lstStyle>
            <a:lvl1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1pPr>
            <a:lvl2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2pPr>
            <a:lvl3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3pPr>
            <a:lvl4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4pPr>
            <a:lvl5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5pPr>
            <a:lvl6pPr marL="4572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6pPr>
            <a:lvl7pPr marL="9144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7pPr>
            <a:lvl8pPr marL="13716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8pPr>
            <a:lvl9pPr marL="18288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9pPr>
          </a:lstStyle>
          <a:p>
            <a:r>
              <a:rPr lang="de-DE" altLang="hu-HU" sz="2400">
                <a:latin typeface="Arial" panose="020B0604020202020204" pitchFamily="34" charset="0"/>
              </a:rPr>
              <a:t>Goals </a:t>
            </a:r>
            <a:endParaRPr lang="de-DE" altLang="hu-HU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5A57A5F-06DA-4C32-A1FF-ECE616A30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705" y="2471192"/>
            <a:ext cx="7319962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>
            <a:spAutoFit/>
          </a:bodyPr>
          <a:lstStyle>
            <a:lvl1pPr marL="157163" indent="-15716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59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r>
              <a:rPr lang="en-US" altLang="hu-HU" sz="1700" b="1">
                <a:latin typeface="Arial" panose="020B0604020202020204" pitchFamily="34" charset="0"/>
              </a:rPr>
              <a:t>Develop an advanced communication technology </a:t>
            </a:r>
            <a:r>
              <a:rPr lang="en-GB" altLang="hu-HU" sz="1600" b="1">
                <a:latin typeface="Arial" panose="020B0604020202020204" pitchFamily="34" charset="0"/>
              </a:rPr>
              <a:t>for high-speed control applications in vehicles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Make the technology available in the market place for everyone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Drive the technology as a defacto standard</a:t>
            </a: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419D5CAA-D50B-4535-B040-ABADBB643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4145214190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7AEF3C6-FDF3-4AF3-B108-E09DEABF4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274638"/>
            <a:ext cx="8316416" cy="1143000"/>
          </a:xfrm>
        </p:spPr>
        <p:txBody>
          <a:bodyPr/>
          <a:lstStyle/>
          <a:p>
            <a:pPr eaLnBrk="1" hangingPunct="1"/>
            <a:r>
              <a:rPr lang="en-US" altLang="hu-HU" dirty="0"/>
              <a:t>Demonstration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CA643778-5554-438C-9308-FD096320B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6448" y="16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hu-HU" sz="2800" b="1" dirty="0"/>
              <a:t>Specification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Controller and cluster communication startup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Basic communication with TTP/C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Basic FT layer features like host </a:t>
            </a:r>
            <a:r>
              <a:rPr lang="en-US" altLang="zh-CN" sz="2400" dirty="0" err="1"/>
              <a:t>lifesign</a:t>
            </a:r>
            <a:r>
              <a:rPr lang="en-US" altLang="zh-CN" sz="2400" dirty="0"/>
              <a:t> and message handing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Building a replica determinate task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Re-integration of a replica using h-state messages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Checking the current degree of redundancy of a message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Reacting to sporadic events in a time-triggered architecture </a:t>
            </a:r>
            <a:endParaRPr lang="en-US" altLang="hu-HU" sz="2400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A2D79875-7ACF-4A81-9633-8DDD2F637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</a:t>
            </a:r>
          </a:p>
        </p:txBody>
      </p:sp>
    </p:spTree>
    <p:extLst>
      <p:ext uri="{BB962C8B-B14F-4D97-AF65-F5344CB8AC3E}">
        <p14:creationId xmlns:p14="http://schemas.microsoft.com/office/powerpoint/2010/main" val="3803119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C1EF229-F1B1-4CC2-846E-F1D67003D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276" y="1818928"/>
            <a:ext cx="8229600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>
            <a:spAutoFit/>
          </a:bodyPr>
          <a:lstStyle>
            <a:lvl1pPr marL="157163" indent="-15716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59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Synchronous and asynchronous data transmission (scalable)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High net data rate of 5 Mbit/sec; gross data rate approximately 10Mbit/sec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Deterministic data transmission, guaranteed message latency and message jitter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Support of redundant transmission channels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Fault tolerant and time triggered services implemented in hardware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Fast error detection and signalling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Support of a fault tolerant synchronised global time base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Error containment on the physical layer through an independent “Bus Guardian” 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Arbitration free transmission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Support of optical and electrical physical layer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Support for bus, star and multiple star topologies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0FE379C-C77D-447C-87D2-7AACE381D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276" y="980728"/>
            <a:ext cx="6773863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>
            <a:spAutoFit/>
          </a:bodyPr>
          <a:lstStyle>
            <a:lvl1pPr marL="157163" indent="-15716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59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hu-HU" b="1">
                <a:latin typeface="Arial" panose="020B0604020202020204" pitchFamily="34" charset="0"/>
              </a:rPr>
              <a:t>Basic Features</a:t>
            </a: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F3206865-CC6C-4BDB-8FF8-BD8326D06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48035673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C6242AA-1AB2-4932-98B8-5AA1A4C70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052736"/>
            <a:ext cx="8005763" cy="762000"/>
          </a:xfrm>
        </p:spPr>
        <p:txBody>
          <a:bodyPr/>
          <a:lstStyle/>
          <a:p>
            <a:pPr defTabSz="301625"/>
            <a:r>
              <a:rPr lang="en-GB" altLang="hu-HU" sz="2400" dirty="0">
                <a:latin typeface="Arial" panose="020B0604020202020204" pitchFamily="34" charset="0"/>
              </a:rPr>
              <a:t>Hardware Features and Topology of a Distributed </a:t>
            </a:r>
            <a:r>
              <a:rPr lang="en-GB" altLang="hu-HU" sz="2400" dirty="0" err="1">
                <a:latin typeface="Arial" panose="020B0604020202020204" pitchFamily="34" charset="0"/>
              </a:rPr>
              <a:t>FlexRay</a:t>
            </a:r>
            <a:r>
              <a:rPr lang="en-GB" altLang="hu-HU" sz="2400" dirty="0">
                <a:latin typeface="Arial" panose="020B0604020202020204" pitchFamily="34" charset="0"/>
              </a:rPr>
              <a:t> System - Active Star</a:t>
            </a:r>
            <a:r>
              <a:rPr lang="en-GB" altLang="hu-HU" sz="2000" dirty="0">
                <a:latin typeface="Arial" panose="020B0604020202020204" pitchFamily="34" charset="0"/>
              </a:rPr>
              <a:t> </a:t>
            </a:r>
            <a:endParaRPr lang="en-GB" altLang="hu-HU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08F3514C-6699-478B-98A3-620992659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4046" y="1960786"/>
            <a:ext cx="3471862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marL="157163" indent="-15716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148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Optional redundant communication channels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1 to 1 communication connections in combination with active stars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Support of “wake-up” via bus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Support of net data rates up to </a:t>
            </a:r>
            <a:br>
              <a:rPr lang="en-GB" altLang="hu-HU" sz="1600" b="1">
                <a:latin typeface="Arial" panose="020B0604020202020204" pitchFamily="34" charset="0"/>
              </a:rPr>
            </a:br>
            <a:r>
              <a:rPr lang="en-GB" altLang="hu-HU" sz="1600" b="1">
                <a:latin typeface="Arial" panose="020B0604020202020204" pitchFamily="34" charset="0"/>
              </a:rPr>
              <a:t>5 Mbit/sec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Support of power management 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9CC39179-3FA7-4231-8F20-CE648279B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6158" y="2394174"/>
            <a:ext cx="492125" cy="522287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EE6C55ED-9A6A-4562-8AA7-0084BA349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321" y="2656111"/>
            <a:ext cx="493712" cy="522288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7499A659-BE74-4BC7-82FD-5A47927F6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021" y="3765774"/>
            <a:ext cx="492125" cy="522287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87" name="Oval 7">
            <a:extLst>
              <a:ext uri="{FF2B5EF4-FFF2-40B4-BE49-F238E27FC236}">
                <a16:creationId xmlns:a16="http://schemas.microsoft.com/office/drawing/2014/main" id="{B3506070-976C-4E15-8AC4-A43400686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0308" y="3962624"/>
            <a:ext cx="431800" cy="4572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C86C9CB1-1582-482B-BACC-A58B95A9A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6021" y="4157886"/>
            <a:ext cx="492125" cy="522288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536B1FA5-0752-44F7-A29D-58236999F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321" y="5529486"/>
            <a:ext cx="493712" cy="522288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737765C3-43B8-4A1E-8A1B-4E2F7AD93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008" y="5986686"/>
            <a:ext cx="492125" cy="522288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91" name="Oval 11">
            <a:extLst>
              <a:ext uri="{FF2B5EF4-FFF2-40B4-BE49-F238E27FC236}">
                <a16:creationId xmlns:a16="http://schemas.microsoft.com/office/drawing/2014/main" id="{FE2A6B1E-267C-4A23-8A4F-83D06EFAB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058" y="4680174"/>
            <a:ext cx="430213" cy="4572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2" name="Oval 12">
            <a:extLst>
              <a:ext uri="{FF2B5EF4-FFF2-40B4-BE49-F238E27FC236}">
                <a16:creationId xmlns:a16="http://schemas.microsoft.com/office/drawing/2014/main" id="{A2FA4A9B-19C7-4A61-BCD0-776CBE6A8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333" y="4484911"/>
            <a:ext cx="431800" cy="457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3" name="Oval 13">
            <a:extLst>
              <a:ext uri="{FF2B5EF4-FFF2-40B4-BE49-F238E27FC236}">
                <a16:creationId xmlns:a16="http://schemas.microsoft.com/office/drawing/2014/main" id="{3AC63E7D-88B7-49D2-87E7-9AD4D951C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083" y="5202461"/>
            <a:ext cx="430213" cy="457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4" name="Oval 14">
            <a:extLst>
              <a:ext uri="{FF2B5EF4-FFF2-40B4-BE49-F238E27FC236}">
                <a16:creationId xmlns:a16="http://schemas.microsoft.com/office/drawing/2014/main" id="{3E6E1400-C5A8-4246-AB63-A7889ABC9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233" y="3830861"/>
            <a:ext cx="123825" cy="1317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5" name="Oval 15">
            <a:extLst>
              <a:ext uri="{FF2B5EF4-FFF2-40B4-BE49-F238E27FC236}">
                <a16:creationId xmlns:a16="http://schemas.microsoft.com/office/drawing/2014/main" id="{650DC65F-EEA8-48FC-9055-9CFF1B351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008" y="4615086"/>
            <a:ext cx="122238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6" name="Oval 16">
            <a:extLst>
              <a:ext uri="{FF2B5EF4-FFF2-40B4-BE49-F238E27FC236}">
                <a16:creationId xmlns:a16="http://schemas.microsoft.com/office/drawing/2014/main" id="{4EDEACA8-E3F1-4079-A9A5-8A17BE958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121" y="2786286"/>
            <a:ext cx="122237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7" name="Oval 17">
            <a:extLst>
              <a:ext uri="{FF2B5EF4-FFF2-40B4-BE49-F238E27FC236}">
                <a16:creationId xmlns:a16="http://schemas.microsoft.com/office/drawing/2014/main" id="{6A178BA4-2ED6-4B40-9BBC-3E7928222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221" y="2851374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8" name="Oval 18">
            <a:extLst>
              <a:ext uri="{FF2B5EF4-FFF2-40B4-BE49-F238E27FC236}">
                <a16:creationId xmlns:a16="http://schemas.microsoft.com/office/drawing/2014/main" id="{CF65945E-CECD-4AC4-84E4-E5F90FDF8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108" y="4222974"/>
            <a:ext cx="122238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9" name="Oval 19">
            <a:extLst>
              <a:ext uri="{FF2B5EF4-FFF2-40B4-BE49-F238E27FC236}">
                <a16:creationId xmlns:a16="http://schemas.microsoft.com/office/drawing/2014/main" id="{11A2FE2B-3A95-4915-977C-6A2D8DCBF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08" y="5594574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0" name="Oval 20">
            <a:extLst>
              <a:ext uri="{FF2B5EF4-FFF2-40B4-BE49-F238E27FC236}">
                <a16:creationId xmlns:a16="http://schemas.microsoft.com/office/drawing/2014/main" id="{D96629A0-644D-45AA-801B-CBDB7D858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0396" y="5921599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1" name="Oval 21">
            <a:extLst>
              <a:ext uri="{FF2B5EF4-FFF2-40B4-BE49-F238E27FC236}">
                <a16:creationId xmlns:a16="http://schemas.microsoft.com/office/drawing/2014/main" id="{7D8FF704-E446-4054-8BF9-B0E591EDA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233" y="4092799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2" name="Oval 22">
            <a:extLst>
              <a:ext uri="{FF2B5EF4-FFF2-40B4-BE49-F238E27FC236}">
                <a16:creationId xmlns:a16="http://schemas.microsoft.com/office/drawing/2014/main" id="{2EEBA451-95A4-4196-A310-EBE9BF393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121" y="2981549"/>
            <a:ext cx="122237" cy="131762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3" name="Oval 23">
            <a:extLst>
              <a:ext uri="{FF2B5EF4-FFF2-40B4-BE49-F238E27FC236}">
                <a16:creationId xmlns:a16="http://schemas.microsoft.com/office/drawing/2014/main" id="{B501BDF8-76D8-43EF-B07B-DAEAA81A0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8071" y="2851374"/>
            <a:ext cx="122237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4" name="Oval 24">
            <a:extLst>
              <a:ext uri="{FF2B5EF4-FFF2-40B4-BE49-F238E27FC236}">
                <a16:creationId xmlns:a16="http://schemas.microsoft.com/office/drawing/2014/main" id="{AE824E06-E562-468B-9BE2-949C2040E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108" y="4419824"/>
            <a:ext cx="122238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5" name="Oval 25">
            <a:extLst>
              <a:ext uri="{FF2B5EF4-FFF2-40B4-BE49-F238E27FC236}">
                <a16:creationId xmlns:a16="http://schemas.microsoft.com/office/drawing/2014/main" id="{8E38209B-2699-4E5F-B11C-5DC1EB82B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08" y="5856511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6" name="Oval 26">
            <a:extLst>
              <a:ext uri="{FF2B5EF4-FFF2-40B4-BE49-F238E27FC236}">
                <a16:creationId xmlns:a16="http://schemas.microsoft.com/office/drawing/2014/main" id="{CEFD7DF6-3D54-465F-AE5A-C6F11E201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333" y="5921599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7" name="Oval 27">
            <a:extLst>
              <a:ext uri="{FF2B5EF4-FFF2-40B4-BE49-F238E27FC236}">
                <a16:creationId xmlns:a16="http://schemas.microsoft.com/office/drawing/2014/main" id="{BF8352E5-31B8-440B-B956-577207014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8396" y="4092799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8" name="Oval 28">
            <a:extLst>
              <a:ext uri="{FF2B5EF4-FFF2-40B4-BE49-F238E27FC236}">
                <a16:creationId xmlns:a16="http://schemas.microsoft.com/office/drawing/2014/main" id="{F74626E0-B364-4099-8B23-EC91ACF6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283" y="4222974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9" name="Oval 29">
            <a:extLst>
              <a:ext uri="{FF2B5EF4-FFF2-40B4-BE49-F238E27FC236}">
                <a16:creationId xmlns:a16="http://schemas.microsoft.com/office/drawing/2014/main" id="{5E52CB9D-638A-47D8-9575-3A99A22BA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221" y="3895949"/>
            <a:ext cx="123825" cy="1317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0" name="Oval 30">
            <a:extLst>
              <a:ext uri="{FF2B5EF4-FFF2-40B4-BE49-F238E27FC236}">
                <a16:creationId xmlns:a16="http://schemas.microsoft.com/office/drawing/2014/main" id="{882F6F15-81EF-4494-95D1-444CC481E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371" y="3895949"/>
            <a:ext cx="123825" cy="1317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1" name="Oval 31">
            <a:extLst>
              <a:ext uri="{FF2B5EF4-FFF2-40B4-BE49-F238E27FC236}">
                <a16:creationId xmlns:a16="http://schemas.microsoft.com/office/drawing/2014/main" id="{2513C2AA-C30B-41C3-8C10-77ED43725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121" y="4680174"/>
            <a:ext cx="122237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2" name="Oval 32">
            <a:extLst>
              <a:ext uri="{FF2B5EF4-FFF2-40B4-BE49-F238E27FC236}">
                <a16:creationId xmlns:a16="http://schemas.microsoft.com/office/drawing/2014/main" id="{B2ADDDA4-4CB2-409B-ACF6-E7F4EE1D0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6358" y="4877024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3" name="Oval 33">
            <a:extLst>
              <a:ext uri="{FF2B5EF4-FFF2-40B4-BE49-F238E27FC236}">
                <a16:creationId xmlns:a16="http://schemas.microsoft.com/office/drawing/2014/main" id="{28CFE0B4-509B-4BCD-BF75-A1FAFDC00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208" y="5072286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4" name="Oval 34">
            <a:extLst>
              <a:ext uri="{FF2B5EF4-FFF2-40B4-BE49-F238E27FC236}">
                <a16:creationId xmlns:a16="http://schemas.microsoft.com/office/drawing/2014/main" id="{44013692-7B52-446C-92C8-DB12C103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058" y="4680174"/>
            <a:ext cx="122238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5" name="Oval 35">
            <a:extLst>
              <a:ext uri="{FF2B5EF4-FFF2-40B4-BE49-F238E27FC236}">
                <a16:creationId xmlns:a16="http://schemas.microsoft.com/office/drawing/2014/main" id="{B60322D6-5AAE-497C-BD09-E4C541D7E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4246" y="4419824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6" name="Oval 36">
            <a:extLst>
              <a:ext uri="{FF2B5EF4-FFF2-40B4-BE49-F238E27FC236}">
                <a16:creationId xmlns:a16="http://schemas.microsoft.com/office/drawing/2014/main" id="{F873BE69-3F19-49F9-94BC-BAEB693BB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333" y="4810349"/>
            <a:ext cx="123825" cy="131762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7" name="Oval 37">
            <a:extLst>
              <a:ext uri="{FF2B5EF4-FFF2-40B4-BE49-F238E27FC236}">
                <a16:creationId xmlns:a16="http://schemas.microsoft.com/office/drawing/2014/main" id="{BEF226F0-B8C6-419E-8012-9CDF74A0E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0308" y="4745261"/>
            <a:ext cx="123825" cy="131763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8" name="Oval 38">
            <a:extLst>
              <a:ext uri="{FF2B5EF4-FFF2-40B4-BE49-F238E27FC236}">
                <a16:creationId xmlns:a16="http://schemas.microsoft.com/office/drawing/2014/main" id="{A57454B6-5507-4BD7-947D-D074BB978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8171" y="5267549"/>
            <a:ext cx="122237" cy="131762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9" name="Oval 39">
            <a:extLst>
              <a:ext uri="{FF2B5EF4-FFF2-40B4-BE49-F238E27FC236}">
                <a16:creationId xmlns:a16="http://schemas.microsoft.com/office/drawing/2014/main" id="{4583B234-DAD7-4E6A-B087-BC546E0B2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2321" y="5594574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0" name="Oval 40">
            <a:extLst>
              <a:ext uri="{FF2B5EF4-FFF2-40B4-BE49-F238E27FC236}">
                <a16:creationId xmlns:a16="http://schemas.microsoft.com/office/drawing/2014/main" id="{656DEBFD-5217-4CFD-A578-D4CD1A5E9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058" y="5529486"/>
            <a:ext cx="122238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1" name="Oval 41">
            <a:extLst>
              <a:ext uri="{FF2B5EF4-FFF2-40B4-BE49-F238E27FC236}">
                <a16:creationId xmlns:a16="http://schemas.microsoft.com/office/drawing/2014/main" id="{16EE2B1F-30D3-42A7-971F-1D9631F8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058" y="5267549"/>
            <a:ext cx="122238" cy="131762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2" name="Freeform 42">
            <a:extLst>
              <a:ext uri="{FF2B5EF4-FFF2-40B4-BE49-F238E27FC236}">
                <a16:creationId xmlns:a16="http://schemas.microsoft.com/office/drawing/2014/main" id="{C049B3E8-14BC-4082-A27C-8F1D18350BE5}"/>
              </a:ext>
            </a:extLst>
          </p:cNvPr>
          <p:cNvSpPr>
            <a:spLocks/>
          </p:cNvSpPr>
          <p:nvPr/>
        </p:nvSpPr>
        <p:spPr bwMode="auto">
          <a:xfrm>
            <a:off x="1904033" y="2829149"/>
            <a:ext cx="800100" cy="1133475"/>
          </a:xfrm>
          <a:custGeom>
            <a:avLst/>
            <a:gdLst>
              <a:gd name="T0" fmla="*/ 0 w 624"/>
              <a:gd name="T1" fmla="*/ 16 h 832"/>
              <a:gd name="T2" fmla="*/ 144 w 624"/>
              <a:gd name="T3" fmla="*/ 64 h 832"/>
              <a:gd name="T4" fmla="*/ 288 w 624"/>
              <a:gd name="T5" fmla="*/ 400 h 832"/>
              <a:gd name="T6" fmla="*/ 432 w 624"/>
              <a:gd name="T7" fmla="*/ 640 h 832"/>
              <a:gd name="T8" fmla="*/ 624 w 624"/>
              <a:gd name="T9" fmla="*/ 832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4" h="832">
                <a:moveTo>
                  <a:pt x="0" y="16"/>
                </a:moveTo>
                <a:cubicBezTo>
                  <a:pt x="48" y="8"/>
                  <a:pt x="96" y="0"/>
                  <a:pt x="144" y="64"/>
                </a:cubicBezTo>
                <a:cubicBezTo>
                  <a:pt x="192" y="128"/>
                  <a:pt x="240" y="304"/>
                  <a:pt x="288" y="400"/>
                </a:cubicBezTo>
                <a:cubicBezTo>
                  <a:pt x="336" y="496"/>
                  <a:pt x="376" y="568"/>
                  <a:pt x="432" y="640"/>
                </a:cubicBezTo>
                <a:cubicBezTo>
                  <a:pt x="488" y="712"/>
                  <a:pt x="592" y="800"/>
                  <a:pt x="624" y="832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3" name="Freeform 43">
            <a:extLst>
              <a:ext uri="{FF2B5EF4-FFF2-40B4-BE49-F238E27FC236}">
                <a16:creationId xmlns:a16="http://schemas.microsoft.com/office/drawing/2014/main" id="{E5ACCE59-DDAB-489F-AAF9-C6D17E02D81B}"/>
              </a:ext>
            </a:extLst>
          </p:cNvPr>
          <p:cNvSpPr>
            <a:spLocks/>
          </p:cNvSpPr>
          <p:nvPr/>
        </p:nvSpPr>
        <p:spPr bwMode="auto">
          <a:xfrm>
            <a:off x="2659683" y="2924399"/>
            <a:ext cx="217488" cy="1038225"/>
          </a:xfrm>
          <a:custGeom>
            <a:avLst/>
            <a:gdLst>
              <a:gd name="T0" fmla="*/ 36 w 170"/>
              <a:gd name="T1" fmla="*/ 0 h 764"/>
              <a:gd name="T2" fmla="*/ 20 w 170"/>
              <a:gd name="T3" fmla="*/ 203 h 764"/>
              <a:gd name="T4" fmla="*/ 153 w 170"/>
              <a:gd name="T5" fmla="*/ 367 h 764"/>
              <a:gd name="T6" fmla="*/ 121 w 170"/>
              <a:gd name="T7" fmla="*/ 546 h 764"/>
              <a:gd name="T8" fmla="*/ 153 w 170"/>
              <a:gd name="T9" fmla="*/ 764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" h="764">
                <a:moveTo>
                  <a:pt x="36" y="0"/>
                </a:moveTo>
                <a:cubicBezTo>
                  <a:pt x="33" y="34"/>
                  <a:pt x="0" y="142"/>
                  <a:pt x="20" y="203"/>
                </a:cubicBezTo>
                <a:cubicBezTo>
                  <a:pt x="40" y="264"/>
                  <a:pt x="136" y="310"/>
                  <a:pt x="153" y="367"/>
                </a:cubicBezTo>
                <a:cubicBezTo>
                  <a:pt x="170" y="424"/>
                  <a:pt x="121" y="480"/>
                  <a:pt x="121" y="546"/>
                </a:cubicBezTo>
                <a:cubicBezTo>
                  <a:pt x="121" y="612"/>
                  <a:pt x="146" y="719"/>
                  <a:pt x="153" y="764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4" name="Freeform 44">
            <a:extLst>
              <a:ext uri="{FF2B5EF4-FFF2-40B4-BE49-F238E27FC236}">
                <a16:creationId xmlns:a16="http://schemas.microsoft.com/office/drawing/2014/main" id="{0C95A4FF-80A7-46B7-9184-DB7567DBCAFD}"/>
              </a:ext>
            </a:extLst>
          </p:cNvPr>
          <p:cNvSpPr>
            <a:spLocks/>
          </p:cNvSpPr>
          <p:nvPr/>
        </p:nvSpPr>
        <p:spPr bwMode="auto">
          <a:xfrm>
            <a:off x="1505571" y="3548286"/>
            <a:ext cx="1068387" cy="615950"/>
          </a:xfrm>
          <a:custGeom>
            <a:avLst/>
            <a:gdLst>
              <a:gd name="T0" fmla="*/ 0 w 833"/>
              <a:gd name="T1" fmla="*/ 251 h 453"/>
              <a:gd name="T2" fmla="*/ 262 w 833"/>
              <a:gd name="T3" fmla="*/ 32 h 453"/>
              <a:gd name="T4" fmla="*/ 459 w 833"/>
              <a:gd name="T5" fmla="*/ 56 h 453"/>
              <a:gd name="T6" fmla="*/ 670 w 833"/>
              <a:gd name="T7" fmla="*/ 282 h 453"/>
              <a:gd name="T8" fmla="*/ 833 w 833"/>
              <a:gd name="T9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3" h="453">
                <a:moveTo>
                  <a:pt x="0" y="251"/>
                </a:moveTo>
                <a:cubicBezTo>
                  <a:pt x="42" y="214"/>
                  <a:pt x="186" y="64"/>
                  <a:pt x="262" y="32"/>
                </a:cubicBezTo>
                <a:cubicBezTo>
                  <a:pt x="338" y="0"/>
                  <a:pt x="391" y="14"/>
                  <a:pt x="459" y="56"/>
                </a:cubicBezTo>
                <a:cubicBezTo>
                  <a:pt x="527" y="98"/>
                  <a:pt x="608" y="216"/>
                  <a:pt x="670" y="282"/>
                </a:cubicBezTo>
                <a:cubicBezTo>
                  <a:pt x="732" y="348"/>
                  <a:pt x="799" y="418"/>
                  <a:pt x="833" y="453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5" name="Freeform 45">
            <a:extLst>
              <a:ext uri="{FF2B5EF4-FFF2-40B4-BE49-F238E27FC236}">
                <a16:creationId xmlns:a16="http://schemas.microsoft.com/office/drawing/2014/main" id="{33EFA5F7-7B81-40B1-BB33-66C8703DB53A}"/>
              </a:ext>
            </a:extLst>
          </p:cNvPr>
          <p:cNvSpPr>
            <a:spLocks/>
          </p:cNvSpPr>
          <p:nvPr/>
        </p:nvSpPr>
        <p:spPr bwMode="auto">
          <a:xfrm>
            <a:off x="2954958" y="4292824"/>
            <a:ext cx="720725" cy="455612"/>
          </a:xfrm>
          <a:custGeom>
            <a:avLst/>
            <a:gdLst>
              <a:gd name="T0" fmla="*/ 0 w 561"/>
              <a:gd name="T1" fmla="*/ 0 h 335"/>
              <a:gd name="T2" fmla="*/ 226 w 561"/>
              <a:gd name="T3" fmla="*/ 85 h 335"/>
              <a:gd name="T4" fmla="*/ 342 w 561"/>
              <a:gd name="T5" fmla="*/ 202 h 335"/>
              <a:gd name="T6" fmla="*/ 436 w 561"/>
              <a:gd name="T7" fmla="*/ 241 h 335"/>
              <a:gd name="T8" fmla="*/ 561 w 561"/>
              <a:gd name="T9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1" h="335">
                <a:moveTo>
                  <a:pt x="0" y="0"/>
                </a:moveTo>
                <a:cubicBezTo>
                  <a:pt x="38" y="14"/>
                  <a:pt x="169" y="51"/>
                  <a:pt x="226" y="85"/>
                </a:cubicBezTo>
                <a:cubicBezTo>
                  <a:pt x="283" y="119"/>
                  <a:pt x="307" y="176"/>
                  <a:pt x="342" y="202"/>
                </a:cubicBezTo>
                <a:cubicBezTo>
                  <a:pt x="377" y="228"/>
                  <a:pt x="400" y="219"/>
                  <a:pt x="436" y="241"/>
                </a:cubicBezTo>
                <a:cubicBezTo>
                  <a:pt x="472" y="263"/>
                  <a:pt x="535" y="315"/>
                  <a:pt x="561" y="335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6" name="Freeform 46">
            <a:extLst>
              <a:ext uri="{FF2B5EF4-FFF2-40B4-BE49-F238E27FC236}">
                <a16:creationId xmlns:a16="http://schemas.microsoft.com/office/drawing/2014/main" id="{C4757346-E7D9-40FB-9262-12B5EBA3E1BF}"/>
              </a:ext>
            </a:extLst>
          </p:cNvPr>
          <p:cNvSpPr>
            <a:spLocks/>
          </p:cNvSpPr>
          <p:nvPr/>
        </p:nvSpPr>
        <p:spPr bwMode="auto">
          <a:xfrm>
            <a:off x="3923333" y="4238849"/>
            <a:ext cx="1169988" cy="509587"/>
          </a:xfrm>
          <a:custGeom>
            <a:avLst/>
            <a:gdLst>
              <a:gd name="T0" fmla="*/ 0 w 912"/>
              <a:gd name="T1" fmla="*/ 375 h 375"/>
              <a:gd name="T2" fmla="*/ 156 w 912"/>
              <a:gd name="T3" fmla="*/ 71 h 375"/>
              <a:gd name="T4" fmla="*/ 437 w 912"/>
              <a:gd name="T5" fmla="*/ 9 h 375"/>
              <a:gd name="T6" fmla="*/ 616 w 912"/>
              <a:gd name="T7" fmla="*/ 16 h 375"/>
              <a:gd name="T8" fmla="*/ 912 w 912"/>
              <a:gd name="T9" fmla="*/ 40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2" h="375">
                <a:moveTo>
                  <a:pt x="0" y="375"/>
                </a:moveTo>
                <a:cubicBezTo>
                  <a:pt x="26" y="324"/>
                  <a:pt x="83" y="132"/>
                  <a:pt x="156" y="71"/>
                </a:cubicBezTo>
                <a:cubicBezTo>
                  <a:pt x="229" y="10"/>
                  <a:pt x="360" y="18"/>
                  <a:pt x="437" y="9"/>
                </a:cubicBezTo>
                <a:cubicBezTo>
                  <a:pt x="514" y="0"/>
                  <a:pt x="537" y="11"/>
                  <a:pt x="616" y="16"/>
                </a:cubicBezTo>
                <a:cubicBezTo>
                  <a:pt x="695" y="21"/>
                  <a:pt x="850" y="35"/>
                  <a:pt x="912" y="40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7" name="Freeform 47">
            <a:extLst>
              <a:ext uri="{FF2B5EF4-FFF2-40B4-BE49-F238E27FC236}">
                <a16:creationId xmlns:a16="http://schemas.microsoft.com/office/drawing/2014/main" id="{5BCAA629-C7FF-4233-8C66-FDB108F325C3}"/>
              </a:ext>
            </a:extLst>
          </p:cNvPr>
          <p:cNvSpPr>
            <a:spLocks/>
          </p:cNvSpPr>
          <p:nvPr/>
        </p:nvSpPr>
        <p:spPr bwMode="auto">
          <a:xfrm>
            <a:off x="4063033" y="4867499"/>
            <a:ext cx="1400175" cy="792162"/>
          </a:xfrm>
          <a:custGeom>
            <a:avLst/>
            <a:gdLst>
              <a:gd name="T0" fmla="*/ 0 w 1091"/>
              <a:gd name="T1" fmla="*/ 37 h 582"/>
              <a:gd name="T2" fmla="*/ 258 w 1091"/>
              <a:gd name="T3" fmla="*/ 21 h 582"/>
              <a:gd name="T4" fmla="*/ 523 w 1091"/>
              <a:gd name="T5" fmla="*/ 161 h 582"/>
              <a:gd name="T6" fmla="*/ 819 w 1091"/>
              <a:gd name="T7" fmla="*/ 302 h 582"/>
              <a:gd name="T8" fmla="*/ 1091 w 1091"/>
              <a:gd name="T9" fmla="*/ 582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1" h="582">
                <a:moveTo>
                  <a:pt x="0" y="37"/>
                </a:moveTo>
                <a:cubicBezTo>
                  <a:pt x="43" y="34"/>
                  <a:pt x="171" y="0"/>
                  <a:pt x="258" y="21"/>
                </a:cubicBezTo>
                <a:cubicBezTo>
                  <a:pt x="345" y="42"/>
                  <a:pt x="430" y="114"/>
                  <a:pt x="523" y="161"/>
                </a:cubicBezTo>
                <a:cubicBezTo>
                  <a:pt x="616" y="208"/>
                  <a:pt x="724" y="232"/>
                  <a:pt x="819" y="302"/>
                </a:cubicBezTo>
                <a:cubicBezTo>
                  <a:pt x="914" y="372"/>
                  <a:pt x="1034" y="524"/>
                  <a:pt x="1091" y="582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8" name="Freeform 48">
            <a:extLst>
              <a:ext uri="{FF2B5EF4-FFF2-40B4-BE49-F238E27FC236}">
                <a16:creationId xmlns:a16="http://schemas.microsoft.com/office/drawing/2014/main" id="{B994D047-D48A-40EC-A87D-B72F7D3CBCF0}"/>
              </a:ext>
            </a:extLst>
          </p:cNvPr>
          <p:cNvSpPr>
            <a:spLocks/>
          </p:cNvSpPr>
          <p:nvPr/>
        </p:nvSpPr>
        <p:spPr bwMode="auto">
          <a:xfrm>
            <a:off x="3874121" y="5119911"/>
            <a:ext cx="736600" cy="847725"/>
          </a:xfrm>
          <a:custGeom>
            <a:avLst/>
            <a:gdLst>
              <a:gd name="T0" fmla="*/ 0 w 575"/>
              <a:gd name="T1" fmla="*/ 0 h 623"/>
              <a:gd name="T2" fmla="*/ 273 w 575"/>
              <a:gd name="T3" fmla="*/ 101 h 623"/>
              <a:gd name="T4" fmla="*/ 432 w 575"/>
              <a:gd name="T5" fmla="*/ 269 h 623"/>
              <a:gd name="T6" fmla="*/ 554 w 575"/>
              <a:gd name="T7" fmla="*/ 366 h 623"/>
              <a:gd name="T8" fmla="*/ 561 w 575"/>
              <a:gd name="T9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5" h="623">
                <a:moveTo>
                  <a:pt x="0" y="0"/>
                </a:moveTo>
                <a:cubicBezTo>
                  <a:pt x="45" y="17"/>
                  <a:pt x="201" y="56"/>
                  <a:pt x="273" y="101"/>
                </a:cubicBezTo>
                <a:cubicBezTo>
                  <a:pt x="345" y="146"/>
                  <a:pt x="385" y="225"/>
                  <a:pt x="432" y="269"/>
                </a:cubicBezTo>
                <a:cubicBezTo>
                  <a:pt x="479" y="313"/>
                  <a:pt x="533" y="307"/>
                  <a:pt x="554" y="366"/>
                </a:cubicBezTo>
                <a:cubicBezTo>
                  <a:pt x="575" y="425"/>
                  <a:pt x="560" y="570"/>
                  <a:pt x="561" y="623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9" name="Freeform 49">
            <a:extLst>
              <a:ext uri="{FF2B5EF4-FFF2-40B4-BE49-F238E27FC236}">
                <a16:creationId xmlns:a16="http://schemas.microsoft.com/office/drawing/2014/main" id="{6B9D0216-2235-4BBC-8F17-97D8894B477A}"/>
              </a:ext>
            </a:extLst>
          </p:cNvPr>
          <p:cNvSpPr>
            <a:spLocks/>
          </p:cNvSpPr>
          <p:nvPr/>
        </p:nvSpPr>
        <p:spPr bwMode="auto">
          <a:xfrm>
            <a:off x="1900858" y="3035524"/>
            <a:ext cx="363538" cy="1617662"/>
          </a:xfrm>
          <a:custGeom>
            <a:avLst/>
            <a:gdLst>
              <a:gd name="T0" fmla="*/ 19 w 284"/>
              <a:gd name="T1" fmla="*/ 20 h 1189"/>
              <a:gd name="T2" fmla="*/ 120 w 284"/>
              <a:gd name="T3" fmla="*/ 89 h 1189"/>
              <a:gd name="T4" fmla="*/ 54 w 284"/>
              <a:gd name="T5" fmla="*/ 552 h 1189"/>
              <a:gd name="T6" fmla="*/ 38 w 284"/>
              <a:gd name="T7" fmla="*/ 889 h 1189"/>
              <a:gd name="T8" fmla="*/ 284 w 284"/>
              <a:gd name="T9" fmla="*/ 1189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" h="1189">
                <a:moveTo>
                  <a:pt x="19" y="20"/>
                </a:moveTo>
                <a:cubicBezTo>
                  <a:pt x="36" y="30"/>
                  <a:pt x="114" y="0"/>
                  <a:pt x="120" y="89"/>
                </a:cubicBezTo>
                <a:cubicBezTo>
                  <a:pt x="126" y="178"/>
                  <a:pt x="68" y="419"/>
                  <a:pt x="54" y="552"/>
                </a:cubicBezTo>
                <a:cubicBezTo>
                  <a:pt x="40" y="685"/>
                  <a:pt x="0" y="783"/>
                  <a:pt x="38" y="889"/>
                </a:cubicBezTo>
                <a:cubicBezTo>
                  <a:pt x="76" y="995"/>
                  <a:pt x="233" y="1127"/>
                  <a:pt x="284" y="1189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0" name="Freeform 50">
            <a:extLst>
              <a:ext uri="{FF2B5EF4-FFF2-40B4-BE49-F238E27FC236}">
                <a16:creationId xmlns:a16="http://schemas.microsoft.com/office/drawing/2014/main" id="{7D59D3D7-3F31-45B4-B1CE-F852804B1077}"/>
              </a:ext>
            </a:extLst>
          </p:cNvPr>
          <p:cNvSpPr>
            <a:spLocks/>
          </p:cNvSpPr>
          <p:nvPr/>
        </p:nvSpPr>
        <p:spPr bwMode="auto">
          <a:xfrm>
            <a:off x="2151683" y="2945036"/>
            <a:ext cx="373063" cy="1570038"/>
          </a:xfrm>
          <a:custGeom>
            <a:avLst/>
            <a:gdLst>
              <a:gd name="T0" fmla="*/ 290 w 290"/>
              <a:gd name="T1" fmla="*/ 0 h 1153"/>
              <a:gd name="T2" fmla="*/ 228 w 290"/>
              <a:gd name="T3" fmla="*/ 191 h 1153"/>
              <a:gd name="T4" fmla="*/ 33 w 290"/>
              <a:gd name="T5" fmla="*/ 491 h 1153"/>
              <a:gd name="T6" fmla="*/ 31 w 290"/>
              <a:gd name="T7" fmla="*/ 889 h 1153"/>
              <a:gd name="T8" fmla="*/ 189 w 290"/>
              <a:gd name="T9" fmla="*/ 1153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1153">
                <a:moveTo>
                  <a:pt x="290" y="0"/>
                </a:moveTo>
                <a:cubicBezTo>
                  <a:pt x="280" y="32"/>
                  <a:pt x="271" y="109"/>
                  <a:pt x="228" y="191"/>
                </a:cubicBezTo>
                <a:cubicBezTo>
                  <a:pt x="185" y="273"/>
                  <a:pt x="66" y="375"/>
                  <a:pt x="33" y="491"/>
                </a:cubicBezTo>
                <a:cubicBezTo>
                  <a:pt x="0" y="607"/>
                  <a:pt x="5" y="779"/>
                  <a:pt x="31" y="889"/>
                </a:cubicBezTo>
                <a:cubicBezTo>
                  <a:pt x="57" y="999"/>
                  <a:pt x="156" y="1098"/>
                  <a:pt x="189" y="1153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1" name="Freeform 51">
            <a:extLst>
              <a:ext uri="{FF2B5EF4-FFF2-40B4-BE49-F238E27FC236}">
                <a16:creationId xmlns:a16="http://schemas.microsoft.com/office/drawing/2014/main" id="{32B2EA1D-31E7-4F4B-832B-6B2048D1C2C2}"/>
              </a:ext>
            </a:extLst>
          </p:cNvPr>
          <p:cNvSpPr>
            <a:spLocks/>
          </p:cNvSpPr>
          <p:nvPr/>
        </p:nvSpPr>
        <p:spPr bwMode="auto">
          <a:xfrm>
            <a:off x="1556371" y="4143599"/>
            <a:ext cx="758825" cy="752475"/>
          </a:xfrm>
          <a:custGeom>
            <a:avLst/>
            <a:gdLst>
              <a:gd name="T0" fmla="*/ 0 w 592"/>
              <a:gd name="T1" fmla="*/ 0 h 553"/>
              <a:gd name="T2" fmla="*/ 77 w 592"/>
              <a:gd name="T3" fmla="*/ 194 h 553"/>
              <a:gd name="T4" fmla="*/ 187 w 592"/>
              <a:gd name="T5" fmla="*/ 311 h 553"/>
              <a:gd name="T6" fmla="*/ 397 w 592"/>
              <a:gd name="T7" fmla="*/ 491 h 553"/>
              <a:gd name="T8" fmla="*/ 592 w 592"/>
              <a:gd name="T9" fmla="*/ 553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2" h="553">
                <a:moveTo>
                  <a:pt x="0" y="0"/>
                </a:moveTo>
                <a:cubicBezTo>
                  <a:pt x="13" y="32"/>
                  <a:pt x="46" y="142"/>
                  <a:pt x="77" y="194"/>
                </a:cubicBezTo>
                <a:cubicBezTo>
                  <a:pt x="108" y="246"/>
                  <a:pt x="134" y="262"/>
                  <a:pt x="187" y="311"/>
                </a:cubicBezTo>
                <a:cubicBezTo>
                  <a:pt x="240" y="360"/>
                  <a:pt x="330" y="451"/>
                  <a:pt x="397" y="491"/>
                </a:cubicBezTo>
                <a:cubicBezTo>
                  <a:pt x="464" y="531"/>
                  <a:pt x="552" y="540"/>
                  <a:pt x="592" y="553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2" name="Freeform 52">
            <a:extLst>
              <a:ext uri="{FF2B5EF4-FFF2-40B4-BE49-F238E27FC236}">
                <a16:creationId xmlns:a16="http://schemas.microsoft.com/office/drawing/2014/main" id="{49568157-3E2E-4CE4-9D4A-541992465978}"/>
              </a:ext>
            </a:extLst>
          </p:cNvPr>
          <p:cNvSpPr>
            <a:spLocks/>
          </p:cNvSpPr>
          <p:nvPr/>
        </p:nvSpPr>
        <p:spPr bwMode="auto">
          <a:xfrm>
            <a:off x="2645396" y="4821461"/>
            <a:ext cx="698500" cy="520700"/>
          </a:xfrm>
          <a:custGeom>
            <a:avLst/>
            <a:gdLst>
              <a:gd name="T0" fmla="*/ 0 w 545"/>
              <a:gd name="T1" fmla="*/ 0 h 382"/>
              <a:gd name="T2" fmla="*/ 132 w 545"/>
              <a:gd name="T3" fmla="*/ 78 h 382"/>
              <a:gd name="T4" fmla="*/ 226 w 545"/>
              <a:gd name="T5" fmla="*/ 180 h 382"/>
              <a:gd name="T6" fmla="*/ 351 w 545"/>
              <a:gd name="T7" fmla="*/ 312 h 382"/>
              <a:gd name="T8" fmla="*/ 545 w 545"/>
              <a:gd name="T9" fmla="*/ 382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5" h="382">
                <a:moveTo>
                  <a:pt x="0" y="0"/>
                </a:moveTo>
                <a:cubicBezTo>
                  <a:pt x="22" y="14"/>
                  <a:pt x="94" y="48"/>
                  <a:pt x="132" y="78"/>
                </a:cubicBezTo>
                <a:cubicBezTo>
                  <a:pt x="170" y="108"/>
                  <a:pt x="190" y="141"/>
                  <a:pt x="226" y="180"/>
                </a:cubicBezTo>
                <a:cubicBezTo>
                  <a:pt x="262" y="219"/>
                  <a:pt x="298" y="278"/>
                  <a:pt x="351" y="312"/>
                </a:cubicBezTo>
                <a:cubicBezTo>
                  <a:pt x="404" y="346"/>
                  <a:pt x="505" y="368"/>
                  <a:pt x="545" y="382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3" name="Freeform 53">
            <a:extLst>
              <a:ext uri="{FF2B5EF4-FFF2-40B4-BE49-F238E27FC236}">
                <a16:creationId xmlns:a16="http://schemas.microsoft.com/office/drawing/2014/main" id="{0BC28B74-4716-4F43-993B-8DB6CCA95074}"/>
              </a:ext>
            </a:extLst>
          </p:cNvPr>
          <p:cNvSpPr>
            <a:spLocks/>
          </p:cNvSpPr>
          <p:nvPr/>
        </p:nvSpPr>
        <p:spPr bwMode="auto">
          <a:xfrm>
            <a:off x="3694733" y="4483324"/>
            <a:ext cx="1419225" cy="847725"/>
          </a:xfrm>
          <a:custGeom>
            <a:avLst/>
            <a:gdLst>
              <a:gd name="T0" fmla="*/ 0 w 1107"/>
              <a:gd name="T1" fmla="*/ 623 h 623"/>
              <a:gd name="T2" fmla="*/ 538 w 1107"/>
              <a:gd name="T3" fmla="*/ 507 h 623"/>
              <a:gd name="T4" fmla="*/ 779 w 1107"/>
              <a:gd name="T5" fmla="*/ 312 h 623"/>
              <a:gd name="T6" fmla="*/ 904 w 1107"/>
              <a:gd name="T7" fmla="*/ 101 h 623"/>
              <a:gd name="T8" fmla="*/ 1107 w 1107"/>
              <a:gd name="T9" fmla="*/ 0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7" h="623">
                <a:moveTo>
                  <a:pt x="0" y="623"/>
                </a:moveTo>
                <a:cubicBezTo>
                  <a:pt x="90" y="604"/>
                  <a:pt x="408" y="559"/>
                  <a:pt x="538" y="507"/>
                </a:cubicBezTo>
                <a:cubicBezTo>
                  <a:pt x="668" y="455"/>
                  <a:pt x="718" y="380"/>
                  <a:pt x="779" y="312"/>
                </a:cubicBezTo>
                <a:cubicBezTo>
                  <a:pt x="840" y="244"/>
                  <a:pt x="849" y="153"/>
                  <a:pt x="904" y="101"/>
                </a:cubicBezTo>
                <a:cubicBezTo>
                  <a:pt x="959" y="49"/>
                  <a:pt x="1065" y="21"/>
                  <a:pt x="1107" y="0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4" name="Freeform 54">
            <a:extLst>
              <a:ext uri="{FF2B5EF4-FFF2-40B4-BE49-F238E27FC236}">
                <a16:creationId xmlns:a16="http://schemas.microsoft.com/office/drawing/2014/main" id="{641BA3E1-3454-48FF-A4BF-14717D6CD79C}"/>
              </a:ext>
            </a:extLst>
          </p:cNvPr>
          <p:cNvSpPr>
            <a:spLocks/>
          </p:cNvSpPr>
          <p:nvPr/>
        </p:nvSpPr>
        <p:spPr bwMode="auto">
          <a:xfrm>
            <a:off x="3715371" y="5321524"/>
            <a:ext cx="1738312" cy="614362"/>
          </a:xfrm>
          <a:custGeom>
            <a:avLst/>
            <a:gdLst>
              <a:gd name="T0" fmla="*/ 0 w 1356"/>
              <a:gd name="T1" fmla="*/ 202 h 452"/>
              <a:gd name="T2" fmla="*/ 514 w 1356"/>
              <a:gd name="T3" fmla="*/ 23 h 452"/>
              <a:gd name="T4" fmla="*/ 740 w 1356"/>
              <a:gd name="T5" fmla="*/ 62 h 452"/>
              <a:gd name="T6" fmla="*/ 1122 w 1356"/>
              <a:gd name="T7" fmla="*/ 382 h 452"/>
              <a:gd name="T8" fmla="*/ 1356 w 1356"/>
              <a:gd name="T9" fmla="*/ 45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6" h="452">
                <a:moveTo>
                  <a:pt x="0" y="202"/>
                </a:moveTo>
                <a:cubicBezTo>
                  <a:pt x="85" y="172"/>
                  <a:pt x="391" y="46"/>
                  <a:pt x="514" y="23"/>
                </a:cubicBezTo>
                <a:cubicBezTo>
                  <a:pt x="637" y="0"/>
                  <a:pt x="639" y="2"/>
                  <a:pt x="740" y="62"/>
                </a:cubicBezTo>
                <a:cubicBezTo>
                  <a:pt x="841" y="122"/>
                  <a:pt x="1019" y="317"/>
                  <a:pt x="1122" y="382"/>
                </a:cubicBezTo>
                <a:cubicBezTo>
                  <a:pt x="1225" y="447"/>
                  <a:pt x="1307" y="438"/>
                  <a:pt x="1356" y="452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5" name="Freeform 55">
            <a:extLst>
              <a:ext uri="{FF2B5EF4-FFF2-40B4-BE49-F238E27FC236}">
                <a16:creationId xmlns:a16="http://schemas.microsoft.com/office/drawing/2014/main" id="{A43B299C-60B5-4FE7-9C74-5859DC086584}"/>
              </a:ext>
            </a:extLst>
          </p:cNvPr>
          <p:cNvSpPr>
            <a:spLocks/>
          </p:cNvSpPr>
          <p:nvPr/>
        </p:nvSpPr>
        <p:spPr bwMode="auto">
          <a:xfrm>
            <a:off x="3504233" y="5639024"/>
            <a:ext cx="839788" cy="355600"/>
          </a:xfrm>
          <a:custGeom>
            <a:avLst/>
            <a:gdLst>
              <a:gd name="T0" fmla="*/ 0 w 655"/>
              <a:gd name="T1" fmla="*/ 0 h 261"/>
              <a:gd name="T2" fmla="*/ 62 w 655"/>
              <a:gd name="T3" fmla="*/ 226 h 261"/>
              <a:gd name="T4" fmla="*/ 327 w 655"/>
              <a:gd name="T5" fmla="*/ 210 h 261"/>
              <a:gd name="T6" fmla="*/ 596 w 655"/>
              <a:gd name="T7" fmla="*/ 109 h 261"/>
              <a:gd name="T8" fmla="*/ 655 w 655"/>
              <a:gd name="T9" fmla="*/ 241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5" h="261">
                <a:moveTo>
                  <a:pt x="0" y="0"/>
                </a:moveTo>
                <a:cubicBezTo>
                  <a:pt x="10" y="38"/>
                  <a:pt x="8" y="191"/>
                  <a:pt x="62" y="226"/>
                </a:cubicBezTo>
                <a:cubicBezTo>
                  <a:pt x="116" y="261"/>
                  <a:pt x="238" y="229"/>
                  <a:pt x="327" y="210"/>
                </a:cubicBezTo>
                <a:cubicBezTo>
                  <a:pt x="416" y="191"/>
                  <a:pt x="541" y="104"/>
                  <a:pt x="596" y="109"/>
                </a:cubicBezTo>
                <a:cubicBezTo>
                  <a:pt x="651" y="114"/>
                  <a:pt x="643" y="213"/>
                  <a:pt x="655" y="241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6" name="AutoShape 56">
            <a:extLst>
              <a:ext uri="{FF2B5EF4-FFF2-40B4-BE49-F238E27FC236}">
                <a16:creationId xmlns:a16="http://schemas.microsoft.com/office/drawing/2014/main" id="{A2F633EA-D47A-4B8C-A782-C5D6E48CB687}"/>
              </a:ext>
            </a:extLst>
          </p:cNvPr>
          <p:cNvSpPr>
            <a:spLocks/>
          </p:cNvSpPr>
          <p:nvPr/>
        </p:nvSpPr>
        <p:spPr bwMode="auto">
          <a:xfrm>
            <a:off x="2548558" y="6177186"/>
            <a:ext cx="1023938" cy="268288"/>
          </a:xfrm>
          <a:prstGeom prst="accentCallout1">
            <a:avLst>
              <a:gd name="adj1" fmla="val 42602"/>
              <a:gd name="adj2" fmla="val 107440"/>
              <a:gd name="adj3" fmla="val 78106"/>
              <a:gd name="adj4" fmla="val 1767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GB" altLang="hu-HU" sz="1200">
                <a:latin typeface="Arial" panose="020B0604020202020204" pitchFamily="34" charset="0"/>
              </a:rPr>
              <a:t>ECU</a:t>
            </a:r>
          </a:p>
        </p:txBody>
      </p:sp>
      <p:sp>
        <p:nvSpPr>
          <p:cNvPr id="46137" name="AutoShape 57">
            <a:extLst>
              <a:ext uri="{FF2B5EF4-FFF2-40B4-BE49-F238E27FC236}">
                <a16:creationId xmlns:a16="http://schemas.microsoft.com/office/drawing/2014/main" id="{0A41FD53-5EB7-44AD-ADC1-A723BB64B419}"/>
              </a:ext>
            </a:extLst>
          </p:cNvPr>
          <p:cNvSpPr>
            <a:spLocks/>
          </p:cNvSpPr>
          <p:nvPr/>
        </p:nvSpPr>
        <p:spPr bwMode="auto">
          <a:xfrm>
            <a:off x="3335958" y="3675286"/>
            <a:ext cx="1095375" cy="268288"/>
          </a:xfrm>
          <a:prstGeom prst="accentCallout1">
            <a:avLst>
              <a:gd name="adj1" fmla="val 42602"/>
              <a:gd name="adj2" fmla="val -6958"/>
              <a:gd name="adj3" fmla="val 171005"/>
              <a:gd name="adj4" fmla="val -4492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>
                <a:latin typeface="Arial" panose="020B0604020202020204" pitchFamily="34" charset="0"/>
              </a:rPr>
              <a:t>Active Star</a:t>
            </a:r>
            <a:endParaRPr lang="en-GB" altLang="hu-HU" sz="800">
              <a:latin typeface="Arial" panose="020B0604020202020204" pitchFamily="34" charset="0"/>
            </a:endParaRPr>
          </a:p>
        </p:txBody>
      </p:sp>
      <p:sp>
        <p:nvSpPr>
          <p:cNvPr id="46138" name="AutoShape 58">
            <a:extLst>
              <a:ext uri="{FF2B5EF4-FFF2-40B4-BE49-F238E27FC236}">
                <a16:creationId xmlns:a16="http://schemas.microsoft.com/office/drawing/2014/main" id="{52F0C51F-EFAF-49CB-8CE2-C183A91B8CBE}"/>
              </a:ext>
            </a:extLst>
          </p:cNvPr>
          <p:cNvSpPr>
            <a:spLocks/>
          </p:cNvSpPr>
          <p:nvPr/>
        </p:nvSpPr>
        <p:spPr bwMode="auto">
          <a:xfrm>
            <a:off x="1043608" y="5396136"/>
            <a:ext cx="1089025" cy="268288"/>
          </a:xfrm>
          <a:prstGeom prst="accentCallout1">
            <a:avLst>
              <a:gd name="adj1" fmla="val 42602"/>
              <a:gd name="adj2" fmla="val 106995"/>
              <a:gd name="adj3" fmla="val -229588"/>
              <a:gd name="adj4" fmla="val 13469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GB" altLang="hu-HU" sz="1200">
                <a:latin typeface="Arial" panose="020B0604020202020204" pitchFamily="34" charset="0"/>
              </a:rPr>
              <a:t>Redundancy</a:t>
            </a:r>
            <a:endParaRPr lang="en-GB" altLang="hu-HU" sz="800">
              <a:latin typeface="Arial" panose="020B0604020202020204" pitchFamily="34" charset="0"/>
            </a:endParaRPr>
          </a:p>
        </p:txBody>
      </p:sp>
      <p:sp>
        <p:nvSpPr>
          <p:cNvPr id="46139" name="AutoShape 59">
            <a:extLst>
              <a:ext uri="{FF2B5EF4-FFF2-40B4-BE49-F238E27FC236}">
                <a16:creationId xmlns:a16="http://schemas.microsoft.com/office/drawing/2014/main" id="{5E72C81A-14C4-4C58-A919-BE046DA11BE7}"/>
              </a:ext>
            </a:extLst>
          </p:cNvPr>
          <p:cNvSpPr>
            <a:spLocks/>
          </p:cNvSpPr>
          <p:nvPr/>
        </p:nvSpPr>
        <p:spPr bwMode="auto">
          <a:xfrm>
            <a:off x="3101008" y="2933924"/>
            <a:ext cx="1379538" cy="633412"/>
          </a:xfrm>
          <a:prstGeom prst="accentCallout1">
            <a:avLst>
              <a:gd name="adj1" fmla="val 18046"/>
              <a:gd name="adj2" fmla="val 105523"/>
              <a:gd name="adj3" fmla="val 206264"/>
              <a:gd name="adj4" fmla="val 12313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GB" altLang="hu-HU" sz="1200">
                <a:latin typeface="Arial" panose="020B0604020202020204" pitchFamily="34" charset="0"/>
              </a:rPr>
              <a:t>Physical 1 to 1 Communication Connection</a:t>
            </a:r>
            <a:endParaRPr lang="en-GB" altLang="hu-HU" sz="800">
              <a:latin typeface="Arial" panose="020B0604020202020204" pitchFamily="34" charset="0"/>
            </a:endParaRPr>
          </a:p>
        </p:txBody>
      </p:sp>
      <p:sp>
        <p:nvSpPr>
          <p:cNvPr id="46140" name="Rectangle 60">
            <a:extLst>
              <a:ext uri="{FF2B5EF4-FFF2-40B4-BE49-F238E27FC236}">
                <a16:creationId xmlns:a16="http://schemas.microsoft.com/office/drawing/2014/main" id="{F628D337-7557-4F1E-8C44-9E84A5EFD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383" y="2721199"/>
            <a:ext cx="123825" cy="3937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1" name="Rectangle 61">
            <a:extLst>
              <a:ext uri="{FF2B5EF4-FFF2-40B4-BE49-F238E27FC236}">
                <a16:creationId xmlns:a16="http://schemas.microsoft.com/office/drawing/2014/main" id="{27C1402C-E476-4705-B6B5-DD9D9766D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83" y="3830861"/>
            <a:ext cx="122238" cy="3937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2" name="Rectangle 62">
            <a:extLst>
              <a:ext uri="{FF2B5EF4-FFF2-40B4-BE49-F238E27FC236}">
                <a16:creationId xmlns:a16="http://schemas.microsoft.com/office/drawing/2014/main" id="{BF200FCD-52E2-4837-AE9F-E2D1EA296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258" y="4222974"/>
            <a:ext cx="123825" cy="3937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3" name="Rectangle 63">
            <a:extLst>
              <a:ext uri="{FF2B5EF4-FFF2-40B4-BE49-F238E27FC236}">
                <a16:creationId xmlns:a16="http://schemas.microsoft.com/office/drawing/2014/main" id="{2CCBBA9A-896E-4920-9C7C-3DAA0F3D5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8146" y="5594574"/>
            <a:ext cx="122237" cy="3937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4" name="Rectangle 64">
            <a:extLst>
              <a:ext uri="{FF2B5EF4-FFF2-40B4-BE49-F238E27FC236}">
                <a16:creationId xmlns:a16="http://schemas.microsoft.com/office/drawing/2014/main" id="{E983F492-5399-4189-867E-05C0EC05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8071" y="2656111"/>
            <a:ext cx="368300" cy="1301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5" name="Rectangle 65">
            <a:extLst>
              <a:ext uri="{FF2B5EF4-FFF2-40B4-BE49-F238E27FC236}">
                <a16:creationId xmlns:a16="http://schemas.microsoft.com/office/drawing/2014/main" id="{6FB5723F-AE3F-497C-98FC-DB86565B0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333" y="6116861"/>
            <a:ext cx="369888" cy="13176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6" name="AutoShape 66">
            <a:extLst>
              <a:ext uri="{FF2B5EF4-FFF2-40B4-BE49-F238E27FC236}">
                <a16:creationId xmlns:a16="http://schemas.microsoft.com/office/drawing/2014/main" id="{A6D45ADE-CAC5-4FCD-9B93-74FDAEA9B5AB}"/>
              </a:ext>
            </a:extLst>
          </p:cNvPr>
          <p:cNvSpPr>
            <a:spLocks/>
          </p:cNvSpPr>
          <p:nvPr/>
        </p:nvSpPr>
        <p:spPr bwMode="auto">
          <a:xfrm>
            <a:off x="662608" y="2129061"/>
            <a:ext cx="1509713" cy="450850"/>
          </a:xfrm>
          <a:prstGeom prst="accentCallout1">
            <a:avLst>
              <a:gd name="adj1" fmla="val 18046"/>
              <a:gd name="adj2" fmla="val 105046"/>
              <a:gd name="adj3" fmla="val 120801"/>
              <a:gd name="adj4" fmla="val 1230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GB" altLang="hu-HU" sz="1200">
                <a:latin typeface="Arial" panose="020B0604020202020204" pitchFamily="34" charset="0"/>
              </a:rPr>
              <a:t>Communication</a:t>
            </a:r>
          </a:p>
          <a:p>
            <a:pPr algn="r"/>
            <a:r>
              <a:rPr lang="en-GB" altLang="hu-HU" sz="1200">
                <a:latin typeface="Arial" panose="020B0604020202020204" pitchFamily="34" charset="0"/>
              </a:rPr>
              <a:t>Controller and µC</a:t>
            </a:r>
            <a:endParaRPr lang="en-GB" altLang="hu-HU" sz="800">
              <a:latin typeface="Arial" panose="020B0604020202020204" pitchFamily="34" charset="0"/>
            </a:endParaRPr>
          </a:p>
        </p:txBody>
      </p:sp>
      <p:sp>
        <p:nvSpPr>
          <p:cNvPr id="46147" name="AutoShape 67">
            <a:extLst>
              <a:ext uri="{FF2B5EF4-FFF2-40B4-BE49-F238E27FC236}">
                <a16:creationId xmlns:a16="http://schemas.microsoft.com/office/drawing/2014/main" id="{A05C5FDE-2D09-4D43-9989-7694E1014990}"/>
              </a:ext>
            </a:extLst>
          </p:cNvPr>
          <p:cNvSpPr>
            <a:spLocks/>
          </p:cNvSpPr>
          <p:nvPr/>
        </p:nvSpPr>
        <p:spPr bwMode="auto">
          <a:xfrm>
            <a:off x="3440733" y="2268761"/>
            <a:ext cx="1087438" cy="268288"/>
          </a:xfrm>
          <a:prstGeom prst="accentCallout1">
            <a:avLst>
              <a:gd name="adj1" fmla="val 42602"/>
              <a:gd name="adj2" fmla="val -7009"/>
              <a:gd name="adj3" fmla="val 236093"/>
              <a:gd name="adj4" fmla="val -6540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>
                <a:latin typeface="Arial" panose="020B0604020202020204" pitchFamily="34" charset="0"/>
              </a:rPr>
              <a:t>Bus Driver</a:t>
            </a:r>
            <a:endParaRPr lang="en-GB" altLang="hu-HU" sz="800">
              <a:latin typeface="Arial" panose="020B0604020202020204" pitchFamily="34" charset="0"/>
            </a:endParaRPr>
          </a:p>
        </p:txBody>
      </p:sp>
      <p:sp>
        <p:nvSpPr>
          <p:cNvPr id="68" name="Szövegdoboz 1">
            <a:extLst>
              <a:ext uri="{FF2B5EF4-FFF2-40B4-BE49-F238E27FC236}">
                <a16:creationId xmlns:a16="http://schemas.microsoft.com/office/drawing/2014/main" id="{32346DF6-A1BF-4EFF-9018-F4F21522D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7257792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1026">
            <a:extLst>
              <a:ext uri="{FF2B5EF4-FFF2-40B4-BE49-F238E27FC236}">
                <a16:creationId xmlns:a16="http://schemas.microsoft.com/office/drawing/2014/main" id="{47E498E4-BD4B-49CC-9CB5-47C01EFC13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821165"/>
              </p:ext>
            </p:extLst>
          </p:nvPr>
        </p:nvGraphicFramePr>
        <p:xfrm>
          <a:off x="747192" y="1809316"/>
          <a:ext cx="5791200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kument" r:id="rId3" imgW="3798000" imgH="3116160" progId="Word.Document.8">
                  <p:embed/>
                </p:oleObj>
              </mc:Choice>
              <mc:Fallback>
                <p:oleObj name="Dokument" r:id="rId3" imgW="3798000" imgH="3116160" progId="Word.Document.8">
                  <p:embed/>
                  <p:pic>
                    <p:nvPicPr>
                      <p:cNvPr id="63490" name="Object 1026">
                        <a:extLst>
                          <a:ext uri="{FF2B5EF4-FFF2-40B4-BE49-F238E27FC236}">
                            <a16:creationId xmlns:a16="http://schemas.microsoft.com/office/drawing/2014/main" id="{47E498E4-BD4B-49CC-9CB5-47C01EFC13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192" y="1809316"/>
                        <a:ext cx="5791200" cy="475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3333F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614" name="Rectangle 1150">
            <a:extLst>
              <a:ext uri="{FF2B5EF4-FFF2-40B4-BE49-F238E27FC236}">
                <a16:creationId xmlns:a16="http://schemas.microsoft.com/office/drawing/2014/main" id="{EA2B8AF0-5FEF-4E90-B296-1ABD73DB4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047316"/>
            <a:ext cx="8005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1pPr>
            <a:lvl2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2pPr>
            <a:lvl3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3pPr>
            <a:lvl4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4pPr>
            <a:lvl5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5pPr>
            <a:lvl6pPr marL="457200" defTabSz="301625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6pPr>
            <a:lvl7pPr marL="914400" defTabSz="301625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7pPr>
            <a:lvl8pPr marL="1371600" defTabSz="301625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8pPr>
            <a:lvl9pPr marL="1828800" defTabSz="301625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9pPr>
          </a:lstStyle>
          <a:p>
            <a:r>
              <a:rPr lang="en-GB" altLang="hu-HU" sz="2400">
                <a:latin typeface="Arial" panose="020B0604020202020204" pitchFamily="34" charset="0"/>
              </a:rPr>
              <a:t>Hardware Features and Topology of a Distributed FlexRay System - Passive Bus</a:t>
            </a:r>
            <a:r>
              <a:rPr lang="en-GB" altLang="hu-HU" sz="2000">
                <a:latin typeface="Arial" panose="020B0604020202020204" pitchFamily="34" charset="0"/>
              </a:rPr>
              <a:t> </a:t>
            </a:r>
            <a:endParaRPr lang="en-GB" altLang="hu-HU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3615" name="Text Box 1151">
            <a:extLst>
              <a:ext uri="{FF2B5EF4-FFF2-40B4-BE49-F238E27FC236}">
                <a16:creationId xmlns:a16="http://schemas.microsoft.com/office/drawing/2014/main" id="{1877D121-5D3D-4A3A-BB16-5610D42D9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992" y="1809316"/>
            <a:ext cx="2925763" cy="361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marL="190500" indent="-19050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148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altLang="hu-HU" sz="1600" b="1">
                <a:latin typeface="Arial" panose="020B0604020202020204" pitchFamily="34" charset="0"/>
              </a:rPr>
              <a:t>Solution with restrictions</a:t>
            </a:r>
            <a:br>
              <a:rPr lang="en-GB" altLang="hu-HU" sz="1600" b="1">
                <a:latin typeface="Arial" panose="020B0604020202020204" pitchFamily="34" charset="0"/>
              </a:rPr>
            </a:br>
            <a:r>
              <a:rPr lang="en-GB" altLang="hu-HU" sz="1600" b="1">
                <a:latin typeface="Arial" panose="020B0604020202020204" pitchFamily="34" charset="0"/>
              </a:rPr>
              <a:t>(reuse of available Physical Layer):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Optional redundant communication channels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Support of “wake-up” via bus, depends on the Physical Layer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low gross data rate (similar to CAN)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Support of power management, depends on the Physical Layer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Bus Guardian, depends on the Physical Layer</a:t>
            </a: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6998AB1B-A9D0-456C-89B5-BE561942D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5457829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>
            <a:extLst>
              <a:ext uri="{FF2B5EF4-FFF2-40B4-BE49-F238E27FC236}">
                <a16:creationId xmlns:a16="http://schemas.microsoft.com/office/drawing/2014/main" id="{540F57C6-80EC-4887-81FF-DA3FEF56C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180" y="2155478"/>
            <a:ext cx="4660900" cy="166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marL="157163" indent="-15716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528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1 or 2 bus drivers connected to one communication controller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Connection to “permanent power”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“Wake-up” via bus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>
                <a:latin typeface="Arial" panose="020B0604020202020204" pitchFamily="34" charset="0"/>
              </a:rPr>
              <a:t>“Shut-down” by the ECU</a:t>
            </a:r>
          </a:p>
        </p:txBody>
      </p:sp>
      <p:graphicFrame>
        <p:nvGraphicFramePr>
          <p:cNvPr id="47107" name="Object 3">
            <a:extLst>
              <a:ext uri="{FF2B5EF4-FFF2-40B4-BE49-F238E27FC236}">
                <a16:creationId xmlns:a16="http://schemas.microsoft.com/office/drawing/2014/main" id="{8BA7DBDA-7046-4F2E-9BB2-5AD8A348BA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327276"/>
              </p:ext>
            </p:extLst>
          </p:nvPr>
        </p:nvGraphicFramePr>
        <p:xfrm>
          <a:off x="4094680" y="4558953"/>
          <a:ext cx="5024438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Dokument" r:id="rId3" imgW="5117400" imgH="1619280" progId="Word.Document.8">
                  <p:embed/>
                </p:oleObj>
              </mc:Choice>
              <mc:Fallback>
                <p:oleObj name="Dokument" r:id="rId3" imgW="5117400" imgH="1619280" progId="Word.Document.8">
                  <p:embed/>
                  <p:pic>
                    <p:nvPicPr>
                      <p:cNvPr id="47107" name="Object 3">
                        <a:extLst>
                          <a:ext uri="{FF2B5EF4-FFF2-40B4-BE49-F238E27FC236}">
                            <a16:creationId xmlns:a16="http://schemas.microsoft.com/office/drawing/2014/main" id="{8BA7DBDA-7046-4F2E-9BB2-5AD8A348BA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680" y="4558953"/>
                        <a:ext cx="5024438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Rectangle 4">
            <a:extLst>
              <a:ext uri="{FF2B5EF4-FFF2-40B4-BE49-F238E27FC236}">
                <a16:creationId xmlns:a16="http://schemas.microsoft.com/office/drawing/2014/main" id="{96A33378-6DC2-4C77-A601-ECE122C24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280" y="980728"/>
            <a:ext cx="80057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 anchor="b"/>
          <a:lstStyle>
            <a:lvl1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1pPr>
            <a:lvl2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2pPr>
            <a:lvl3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3pPr>
            <a:lvl4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4pPr>
            <a:lvl5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5pPr>
            <a:lvl6pPr marL="4572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6pPr>
            <a:lvl7pPr marL="9144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7pPr>
            <a:lvl8pPr marL="13716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8pPr>
            <a:lvl9pPr marL="18288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9pPr>
          </a:lstStyle>
          <a:p>
            <a:r>
              <a:rPr lang="en-GB" altLang="hu-HU" sz="2400">
                <a:latin typeface="Arial" panose="020B0604020202020204" pitchFamily="34" charset="0"/>
              </a:rPr>
              <a:t>Features and Block Diagram of a FlexRay ECU</a:t>
            </a:r>
            <a:endParaRPr lang="en-GB" altLang="hu-HU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3630513E-D44C-4CA4-8FD2-42656C74D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80" y="2719041"/>
            <a:ext cx="2949575" cy="2632075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F537E6C4-41EC-4AD3-9D39-CE1F79B99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593" y="3146078"/>
            <a:ext cx="2149475" cy="64293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84B0E6D0-18CB-42CB-8C7C-CBBFD00F2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18" y="3892203"/>
            <a:ext cx="2152650" cy="51911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hu-HU" sz="300" b="1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Communication Controller</a:t>
            </a:r>
            <a:endParaRPr lang="de-DE" altLang="hu-HU" sz="1200" b="1">
              <a:latin typeface="Arial" panose="020B0604020202020204" pitchFamily="34" charset="0"/>
            </a:endParaRPr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50515474-75B2-419F-9DC4-F6C27B6A5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0618" y="3141316"/>
            <a:ext cx="409575" cy="2041525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14" name="Text Box 10">
            <a:extLst>
              <a:ext uri="{FF2B5EF4-FFF2-40B4-BE49-F238E27FC236}">
                <a16:creationId xmlns:a16="http://schemas.microsoft.com/office/drawing/2014/main" id="{993C10D2-F4C0-440B-8FDA-BDDEECD1B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355" y="3250853"/>
            <a:ext cx="1217613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Microcontroller (Host)</a:t>
            </a:r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7115" name="Text Box 11">
            <a:extLst>
              <a:ext uri="{FF2B5EF4-FFF2-40B4-BE49-F238E27FC236}">
                <a16:creationId xmlns:a16="http://schemas.microsoft.com/office/drawing/2014/main" id="{3F2ACFFE-79B1-45BF-A1E1-FA2DBEB2F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3043" y="3633441"/>
            <a:ext cx="117633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7116" name="Text Box 12">
            <a:extLst>
              <a:ext uri="{FF2B5EF4-FFF2-40B4-BE49-F238E27FC236}">
                <a16:creationId xmlns:a16="http://schemas.microsoft.com/office/drawing/2014/main" id="{18F16DB7-9D05-43EC-A318-26DB6C725D9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995337" y="3940621"/>
            <a:ext cx="11430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Aft>
                <a:spcPts val="500"/>
              </a:spcAft>
            </a:pPr>
            <a:r>
              <a:rPr lang="en-GB" altLang="hu-HU" sz="1200" b="1">
                <a:latin typeface="Arial" panose="020B0604020202020204" pitchFamily="34" charset="0"/>
              </a:rPr>
              <a:t>Power Supply</a:t>
            </a:r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7117" name="Text Box 13">
            <a:extLst>
              <a:ext uri="{FF2B5EF4-FFF2-40B4-BE49-F238E27FC236}">
                <a16:creationId xmlns:a16="http://schemas.microsoft.com/office/drawing/2014/main" id="{7D30AACC-F93E-4C20-A564-31A7B9002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618" y="4452591"/>
            <a:ext cx="61436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Aft>
                <a:spcPts val="500"/>
              </a:spcAft>
            </a:pPr>
            <a:endParaRPr lang="en-GB" altLang="hu-HU" sz="1200" b="1">
              <a:latin typeface="Arial" panose="020B0604020202020204" pitchFamily="34" charset="0"/>
            </a:endParaRPr>
          </a:p>
        </p:txBody>
      </p:sp>
      <p:sp>
        <p:nvSpPr>
          <p:cNvPr id="47118" name="Line 14">
            <a:extLst>
              <a:ext uri="{FF2B5EF4-FFF2-40B4-BE49-F238E27FC236}">
                <a16:creationId xmlns:a16="http://schemas.microsoft.com/office/drawing/2014/main" id="{40493D00-2CA9-457D-AA16-25F3E95B9D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89630" y="5187603"/>
            <a:ext cx="1588" cy="5730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19" name="Text Box 15">
            <a:extLst>
              <a:ext uri="{FF2B5EF4-FFF2-40B4-BE49-F238E27FC236}">
                <a16:creationId xmlns:a16="http://schemas.microsoft.com/office/drawing/2014/main" id="{4639BB6A-7917-4D3E-9164-FBDDF4E6E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080" y="5584478"/>
            <a:ext cx="457200" cy="195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>
                <a:latin typeface="Arial" panose="020B0604020202020204" pitchFamily="34" charset="0"/>
              </a:rPr>
              <a:t>Bus</a:t>
            </a:r>
            <a:endParaRPr lang="en-GB" altLang="hu-HU" sz="800" b="1"/>
          </a:p>
        </p:txBody>
      </p:sp>
      <p:sp>
        <p:nvSpPr>
          <p:cNvPr id="47120" name="Text Box 16">
            <a:extLst>
              <a:ext uri="{FF2B5EF4-FFF2-40B4-BE49-F238E27FC236}">
                <a16:creationId xmlns:a16="http://schemas.microsoft.com/office/drawing/2014/main" id="{9D1A747C-3B23-4B1E-BC40-0953CB003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068" y="2788891"/>
            <a:ext cx="571500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ECU</a:t>
            </a:r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7121" name="Line 17">
            <a:extLst>
              <a:ext uri="{FF2B5EF4-FFF2-40B4-BE49-F238E27FC236}">
                <a16:creationId xmlns:a16="http://schemas.microsoft.com/office/drawing/2014/main" id="{205961FC-6255-4684-818F-AE486F1988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9293" y="5181253"/>
            <a:ext cx="0" cy="6111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22" name="Text Box 18">
            <a:extLst>
              <a:ext uri="{FF2B5EF4-FFF2-40B4-BE49-F238E27FC236}">
                <a16:creationId xmlns:a16="http://schemas.microsoft.com/office/drawing/2014/main" id="{0281F794-5A50-4740-8E64-920B4C079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2080" y="5584478"/>
            <a:ext cx="441325" cy="195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>
                <a:solidFill>
                  <a:schemeClr val="bg2"/>
                </a:solidFill>
                <a:latin typeface="Arial" panose="020B0604020202020204" pitchFamily="34" charset="0"/>
              </a:rPr>
              <a:t>Bus</a:t>
            </a:r>
            <a:endParaRPr lang="en-GB" altLang="hu-HU" sz="800" b="1">
              <a:solidFill>
                <a:schemeClr val="bg2"/>
              </a:solidFill>
            </a:endParaRPr>
          </a:p>
        </p:txBody>
      </p:sp>
      <p:sp>
        <p:nvSpPr>
          <p:cNvPr id="47123" name="Line 19">
            <a:extLst>
              <a:ext uri="{FF2B5EF4-FFF2-40B4-BE49-F238E27FC236}">
                <a16:creationId xmlns:a16="http://schemas.microsoft.com/office/drawing/2014/main" id="{B95B73D6-C01A-433F-8C3F-ABE4122315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4768" y="2547591"/>
            <a:ext cx="0" cy="588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24" name="Text Box 20">
            <a:extLst>
              <a:ext uri="{FF2B5EF4-FFF2-40B4-BE49-F238E27FC236}">
                <a16:creationId xmlns:a16="http://schemas.microsoft.com/office/drawing/2014/main" id="{DDB37882-63C8-44BD-8499-1C2588353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455" y="2047528"/>
            <a:ext cx="9366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Permanent Power</a:t>
            </a:r>
          </a:p>
        </p:txBody>
      </p:sp>
      <p:sp>
        <p:nvSpPr>
          <p:cNvPr id="47126" name="Rectangle 22">
            <a:extLst>
              <a:ext uri="{FF2B5EF4-FFF2-40B4-BE49-F238E27FC236}">
                <a16:creationId xmlns:a16="http://schemas.microsoft.com/office/drawing/2014/main" id="{378B8EB9-ED4F-4CC6-950E-DAAD70907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6080" y="4522441"/>
            <a:ext cx="657225" cy="665162"/>
          </a:xfrm>
          <a:prstGeom prst="rect">
            <a:avLst/>
          </a:prstGeom>
          <a:solidFill>
            <a:srgbClr val="FF660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hu-HU" sz="300" b="1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Bus Driver</a:t>
            </a:r>
            <a:endParaRPr lang="de-DE" altLang="hu-HU" sz="1200" b="1">
              <a:latin typeface="Arial" panose="020B0604020202020204" pitchFamily="34" charset="0"/>
            </a:endParaRPr>
          </a:p>
        </p:txBody>
      </p:sp>
      <p:sp>
        <p:nvSpPr>
          <p:cNvPr id="47127" name="Rectangle 23">
            <a:extLst>
              <a:ext uri="{FF2B5EF4-FFF2-40B4-BE49-F238E27FC236}">
                <a16:creationId xmlns:a16="http://schemas.microsoft.com/office/drawing/2014/main" id="{E0F51B5A-52F5-48D4-9FFA-1FFC6E82CBD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071412" y="4667696"/>
            <a:ext cx="666750" cy="379413"/>
          </a:xfrm>
          <a:prstGeom prst="rect">
            <a:avLst/>
          </a:prstGeom>
          <a:solidFill>
            <a:srgbClr val="35B2FF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800" b="1">
                <a:latin typeface="Arial" panose="020B0604020202020204" pitchFamily="34" charset="0"/>
              </a:rPr>
              <a:t>Bus Guardian</a:t>
            </a:r>
            <a:endParaRPr lang="de-DE" altLang="hu-HU" sz="800" b="1">
              <a:latin typeface="Arial" panose="020B0604020202020204" pitchFamily="34" charset="0"/>
            </a:endParaRPr>
          </a:p>
        </p:txBody>
      </p:sp>
      <p:sp>
        <p:nvSpPr>
          <p:cNvPr id="47129" name="Rectangle 25">
            <a:extLst>
              <a:ext uri="{FF2B5EF4-FFF2-40B4-BE49-F238E27FC236}">
                <a16:creationId xmlns:a16="http://schemas.microsoft.com/office/drawing/2014/main" id="{CEFBA23C-96B4-40B7-A4CB-4039C108C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068" y="4522441"/>
            <a:ext cx="657225" cy="665162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hu-HU" sz="300" b="1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Bus Driver</a:t>
            </a:r>
            <a:endParaRPr lang="de-DE" altLang="hu-HU" sz="1200" b="1">
              <a:latin typeface="Arial" panose="020B0604020202020204" pitchFamily="34" charset="0"/>
            </a:endParaRPr>
          </a:p>
        </p:txBody>
      </p:sp>
      <p:sp>
        <p:nvSpPr>
          <p:cNvPr id="47130" name="Rectangle 26">
            <a:extLst>
              <a:ext uri="{FF2B5EF4-FFF2-40B4-BE49-F238E27FC236}">
                <a16:creationId xmlns:a16="http://schemas.microsoft.com/office/drawing/2014/main" id="{F596A0B6-10BB-4D3D-8C91-5EB66FC2FF9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5399" y="4667697"/>
            <a:ext cx="666750" cy="379412"/>
          </a:xfrm>
          <a:prstGeom prst="rect">
            <a:avLst/>
          </a:prstGeom>
          <a:solidFill>
            <a:srgbClr val="35B2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800" b="1">
                <a:latin typeface="Arial" panose="020B0604020202020204" pitchFamily="34" charset="0"/>
              </a:rPr>
              <a:t>Bus Guardian</a:t>
            </a:r>
            <a:endParaRPr lang="de-DE" altLang="hu-HU" sz="800" b="1">
              <a:latin typeface="Arial" panose="020B0604020202020204" pitchFamily="34" charset="0"/>
            </a:endParaRPr>
          </a:p>
        </p:txBody>
      </p:sp>
      <p:sp>
        <p:nvSpPr>
          <p:cNvPr id="24" name="Szövegdoboz 1">
            <a:extLst>
              <a:ext uri="{FF2B5EF4-FFF2-40B4-BE49-F238E27FC236}">
                <a16:creationId xmlns:a16="http://schemas.microsoft.com/office/drawing/2014/main" id="{403E0461-4901-4F58-B8A3-2E09B8ADF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140921467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050">
            <a:extLst>
              <a:ext uri="{FF2B5EF4-FFF2-40B4-BE49-F238E27FC236}">
                <a16:creationId xmlns:a16="http://schemas.microsoft.com/office/drawing/2014/main" id="{C9F69D5F-6988-4167-A86F-010F63498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397" y="3122613"/>
            <a:ext cx="2473325" cy="1270000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9155" name="Rectangle 2051">
            <a:extLst>
              <a:ext uri="{FF2B5EF4-FFF2-40B4-BE49-F238E27FC236}">
                <a16:creationId xmlns:a16="http://schemas.microsoft.com/office/drawing/2014/main" id="{4456BD4E-2096-4FB9-A9EF-4D4156A21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247" y="3252788"/>
            <a:ext cx="400050" cy="1008062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9156" name="Text Box 2052">
            <a:extLst>
              <a:ext uri="{FF2B5EF4-FFF2-40B4-BE49-F238E27FC236}">
                <a16:creationId xmlns:a16="http://schemas.microsoft.com/office/drawing/2014/main" id="{57D672BD-346B-4DA3-9015-2D265C6FB944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2884984" y="3298825"/>
            <a:ext cx="450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75749" tIns="37874" rIns="75749" bIns="37874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Aft>
                <a:spcPts val="500"/>
              </a:spcAft>
            </a:pPr>
            <a:r>
              <a:rPr lang="en-GB" altLang="hu-HU" sz="1200" b="1">
                <a:latin typeface="Arial" panose="020B0604020202020204" pitchFamily="34" charset="0"/>
              </a:rPr>
              <a:t>Power Supply</a:t>
            </a:r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9157" name="Line 2053">
            <a:extLst>
              <a:ext uri="{FF2B5EF4-FFF2-40B4-BE49-F238E27FC236}">
                <a16:creationId xmlns:a16="http://schemas.microsoft.com/office/drawing/2014/main" id="{0DE7188C-FC87-45E3-BC27-4A43D55C4E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9872" y="4173538"/>
            <a:ext cx="7937" cy="4302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9158" name="Text Box 2054">
            <a:extLst>
              <a:ext uri="{FF2B5EF4-FFF2-40B4-BE49-F238E27FC236}">
                <a16:creationId xmlns:a16="http://schemas.microsoft.com/office/drawing/2014/main" id="{CD81118D-5612-4181-9B76-9806716A9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822" y="4624388"/>
            <a:ext cx="368300" cy="196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>
                <a:latin typeface="Arial" panose="020B0604020202020204" pitchFamily="34" charset="0"/>
              </a:rPr>
              <a:t>Bus</a:t>
            </a:r>
            <a:endParaRPr lang="en-GB" altLang="hu-HU" sz="800" b="1"/>
          </a:p>
        </p:txBody>
      </p:sp>
      <p:sp>
        <p:nvSpPr>
          <p:cNvPr id="49159" name="Line 2055">
            <a:extLst>
              <a:ext uri="{FF2B5EF4-FFF2-40B4-BE49-F238E27FC236}">
                <a16:creationId xmlns:a16="http://schemas.microsoft.com/office/drawing/2014/main" id="{01C0CDF7-5E6A-485E-9A0C-9C7E56CE41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78584" y="4173538"/>
            <a:ext cx="3175" cy="430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9160" name="Text Box 2056">
            <a:extLst>
              <a:ext uri="{FF2B5EF4-FFF2-40B4-BE49-F238E27FC236}">
                <a16:creationId xmlns:a16="http://schemas.microsoft.com/office/drawing/2014/main" id="{F0AF818F-5D01-4D12-8CE1-EA051E399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534" y="4624388"/>
            <a:ext cx="307975" cy="196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>
                <a:latin typeface="Arial" panose="020B0604020202020204" pitchFamily="34" charset="0"/>
              </a:rPr>
              <a:t>Bus</a:t>
            </a:r>
            <a:endParaRPr lang="en-GB" altLang="hu-HU" sz="1200" b="1"/>
          </a:p>
        </p:txBody>
      </p:sp>
      <p:sp>
        <p:nvSpPr>
          <p:cNvPr id="49161" name="Line 2057">
            <a:extLst>
              <a:ext uri="{FF2B5EF4-FFF2-40B4-BE49-F238E27FC236}">
                <a16:creationId xmlns:a16="http://schemas.microsoft.com/office/drawing/2014/main" id="{F0112F63-CBA5-48DC-90F8-98E355A5B7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3747" y="2665413"/>
            <a:ext cx="0" cy="587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9162" name="Text Box 2058">
            <a:extLst>
              <a:ext uri="{FF2B5EF4-FFF2-40B4-BE49-F238E27FC236}">
                <a16:creationId xmlns:a16="http://schemas.microsoft.com/office/drawing/2014/main" id="{5EC3AC5B-EBBD-49E6-AC15-6D14CCFDD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797" y="2257425"/>
            <a:ext cx="955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49" tIns="37874" rIns="75749" bIns="37874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Permanent Power</a:t>
            </a:r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9163" name="Text Box 2059">
            <a:extLst>
              <a:ext uri="{FF2B5EF4-FFF2-40B4-BE49-F238E27FC236}">
                <a16:creationId xmlns:a16="http://schemas.microsoft.com/office/drawing/2014/main" id="{CCA585B6-388E-40AF-924C-883854104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784" y="1927225"/>
            <a:ext cx="4902200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marL="157163" indent="-15716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528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More than 1 bus driver required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Communication controller and micro controller are not required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Connection to “permanent power”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“Wake-up” via bus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“Shut-down” via bus</a:t>
            </a:r>
          </a:p>
        </p:txBody>
      </p:sp>
      <p:grpSp>
        <p:nvGrpSpPr>
          <p:cNvPr id="49164" name="Group 2060">
            <a:extLst>
              <a:ext uri="{FF2B5EF4-FFF2-40B4-BE49-F238E27FC236}">
                <a16:creationId xmlns:a16="http://schemas.microsoft.com/office/drawing/2014/main" id="{4F2508B4-C061-445D-A4EC-789AA07A2E3C}"/>
              </a:ext>
            </a:extLst>
          </p:cNvPr>
          <p:cNvGrpSpPr>
            <a:grpSpLocks/>
          </p:cNvGrpSpPr>
          <p:nvPr/>
        </p:nvGrpSpPr>
        <p:grpSpPr bwMode="auto">
          <a:xfrm>
            <a:off x="1762622" y="3857625"/>
            <a:ext cx="307975" cy="65088"/>
            <a:chOff x="1714" y="3698"/>
            <a:chExt cx="240" cy="48"/>
          </a:xfrm>
        </p:grpSpPr>
        <p:sp>
          <p:nvSpPr>
            <p:cNvPr id="49165" name="Oval 2061">
              <a:extLst>
                <a:ext uri="{FF2B5EF4-FFF2-40B4-BE49-F238E27FC236}">
                  <a16:creationId xmlns:a16="http://schemas.microsoft.com/office/drawing/2014/main" id="{7F17D481-63AE-4FAD-B68E-FE9F44B2D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" y="3698"/>
              <a:ext cx="48" cy="4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6" name="Oval 2062">
              <a:extLst>
                <a:ext uri="{FF2B5EF4-FFF2-40B4-BE49-F238E27FC236}">
                  <a16:creationId xmlns:a16="http://schemas.microsoft.com/office/drawing/2014/main" id="{00DB858C-1EE5-40DB-B6E6-321892CC1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0" y="3698"/>
              <a:ext cx="48" cy="4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7" name="Oval 2063">
              <a:extLst>
                <a:ext uri="{FF2B5EF4-FFF2-40B4-BE49-F238E27FC236}">
                  <a16:creationId xmlns:a16="http://schemas.microsoft.com/office/drawing/2014/main" id="{53F5EDBE-8B49-400D-9CE2-CDBA2E988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6" y="3698"/>
              <a:ext cx="48" cy="4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9168" name="Rectangle 2064">
            <a:extLst>
              <a:ext uri="{FF2B5EF4-FFF2-40B4-BE49-F238E27FC236}">
                <a16:creationId xmlns:a16="http://schemas.microsoft.com/office/drawing/2014/main" id="{96AB23BF-0AAE-478E-9078-7956217E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784225"/>
            <a:ext cx="80057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 anchor="b"/>
          <a:lstStyle>
            <a:lvl1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1pPr>
            <a:lvl2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2pPr>
            <a:lvl3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3pPr>
            <a:lvl4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4pPr>
            <a:lvl5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5pPr>
            <a:lvl6pPr marL="4572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6pPr>
            <a:lvl7pPr marL="9144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7pPr>
            <a:lvl8pPr marL="13716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8pPr>
            <a:lvl9pPr marL="18288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9pPr>
          </a:lstStyle>
          <a:p>
            <a:r>
              <a:rPr lang="en-GB" altLang="hu-HU" sz="2400">
                <a:latin typeface="Arial" panose="020B0604020202020204" pitchFamily="34" charset="0"/>
              </a:rPr>
              <a:t>Features and Block Diagram of a FlexRay Active Star</a:t>
            </a:r>
          </a:p>
        </p:txBody>
      </p:sp>
      <p:graphicFrame>
        <p:nvGraphicFramePr>
          <p:cNvPr id="49169" name="Object 2065">
            <a:extLst>
              <a:ext uri="{FF2B5EF4-FFF2-40B4-BE49-F238E27FC236}">
                <a16:creationId xmlns:a16="http://schemas.microsoft.com/office/drawing/2014/main" id="{B05BA34C-D22C-47E8-820F-3060DB9C42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303893"/>
              </p:ext>
            </p:extLst>
          </p:nvPr>
        </p:nvGraphicFramePr>
        <p:xfrm>
          <a:off x="3878759" y="4365625"/>
          <a:ext cx="4975225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Dokument" r:id="rId3" imgW="5387400" imgH="1639800" progId="Word.Document.8">
                  <p:embed/>
                </p:oleObj>
              </mc:Choice>
              <mc:Fallback>
                <p:oleObj name="Dokument" r:id="rId3" imgW="5387400" imgH="1639800" progId="Word.Document.8">
                  <p:embed/>
                  <p:pic>
                    <p:nvPicPr>
                      <p:cNvPr id="49169" name="Object 2065">
                        <a:extLst>
                          <a:ext uri="{FF2B5EF4-FFF2-40B4-BE49-F238E27FC236}">
                            <a16:creationId xmlns:a16="http://schemas.microsoft.com/office/drawing/2014/main" id="{B05BA34C-D22C-47E8-820F-3060DB9C42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759" y="4365625"/>
                        <a:ext cx="4975225" cy="161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0" name="Text Box 2066">
            <a:extLst>
              <a:ext uri="{FF2B5EF4-FFF2-40B4-BE49-F238E27FC236}">
                <a16:creationId xmlns:a16="http://schemas.microsoft.com/office/drawing/2014/main" id="{A6601D81-D0A6-414C-ABE9-1B248D958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672" y="3194050"/>
            <a:ext cx="950912" cy="268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49" tIns="37874" rIns="75749" bIns="37874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>
                <a:latin typeface="Arial" panose="020B0604020202020204" pitchFamily="34" charset="0"/>
              </a:rPr>
              <a:t>Active Star</a:t>
            </a:r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9171" name="Rectangle 2067">
            <a:extLst>
              <a:ext uri="{FF2B5EF4-FFF2-40B4-BE49-F238E27FC236}">
                <a16:creationId xmlns:a16="http://schemas.microsoft.com/office/drawing/2014/main" id="{D7C07E1A-702F-42D4-948E-6450B8456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784" y="3629025"/>
            <a:ext cx="652463" cy="541338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5749" tIns="37874" rIns="75749" bIns="37874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de-DE" altLang="hu-HU" sz="300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Bus Driver</a:t>
            </a:r>
            <a:endParaRPr lang="de-DE" altLang="hu-HU" sz="1200" b="1">
              <a:latin typeface="Arial" panose="020B0604020202020204" pitchFamily="34" charset="0"/>
            </a:endParaRPr>
          </a:p>
        </p:txBody>
      </p:sp>
      <p:sp>
        <p:nvSpPr>
          <p:cNvPr id="49172" name="Rectangle 2068">
            <a:extLst>
              <a:ext uri="{FF2B5EF4-FFF2-40B4-BE49-F238E27FC236}">
                <a16:creationId xmlns:a16="http://schemas.microsoft.com/office/drawing/2014/main" id="{0B20559B-AB7E-4EDA-98F4-70123D3A4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734" y="3632200"/>
            <a:ext cx="652463" cy="541338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5749" tIns="37874" rIns="75749" bIns="37874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de-DE" altLang="hu-HU" sz="300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Bus Driver</a:t>
            </a:r>
            <a:endParaRPr lang="de-DE" altLang="hu-HU" sz="1200" b="1">
              <a:latin typeface="Arial" panose="020B0604020202020204" pitchFamily="34" charset="0"/>
            </a:endParaRPr>
          </a:p>
        </p:txBody>
      </p:sp>
      <p:sp>
        <p:nvSpPr>
          <p:cNvPr id="21" name="Szövegdoboz 1">
            <a:extLst>
              <a:ext uri="{FF2B5EF4-FFF2-40B4-BE49-F238E27FC236}">
                <a16:creationId xmlns:a16="http://schemas.microsoft.com/office/drawing/2014/main" id="{6D5CC12B-1FC1-447D-9306-1B2D895BC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52448710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ánki_dia_sablon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Bánki_dia_sablon</Template>
  <TotalTime>4684</TotalTime>
  <Words>1673</Words>
  <Application>Microsoft Office PowerPoint</Application>
  <PresentationFormat>Diavetítés a képernyőre (4:3 oldalarány)</PresentationFormat>
  <Paragraphs>520</Paragraphs>
  <Slides>40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40</vt:i4>
      </vt:variant>
    </vt:vector>
  </HeadingPairs>
  <TitlesOfParts>
    <vt:vector size="47" baseType="lpstr">
      <vt:lpstr>宋体</vt:lpstr>
      <vt:lpstr>Arial</vt:lpstr>
      <vt:lpstr>Arial Unicode MS</vt:lpstr>
      <vt:lpstr>Times New Roman</vt:lpstr>
      <vt:lpstr>Bánki_dia_sablon</vt:lpstr>
      <vt:lpstr>Dokument</vt:lpstr>
      <vt:lpstr>Visio</vt:lpstr>
      <vt:lpstr>PowerPoint-bemutató</vt:lpstr>
      <vt:lpstr>PowerPoint-bemutató</vt:lpstr>
      <vt:lpstr>PowerPoint-bemutató</vt:lpstr>
      <vt:lpstr>PowerPoint-bemutató</vt:lpstr>
      <vt:lpstr>PowerPoint-bemutató</vt:lpstr>
      <vt:lpstr>Hardware Features and Topology of a Distributed FlexRay System - Active Star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Demonstration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RP</dc:creator>
  <cp:lastModifiedBy>Cook Tomas</cp:lastModifiedBy>
  <cp:revision>186</cp:revision>
  <dcterms:created xsi:type="dcterms:W3CDTF">2015-04-21T11:02:27Z</dcterms:created>
  <dcterms:modified xsi:type="dcterms:W3CDTF">2018-03-25T16:48:46Z</dcterms:modified>
</cp:coreProperties>
</file>